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theme/theme2.xml" ContentType="application/vnd.openxmlformats-officedocument.them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3" r:id="rId1"/>
    <p:sldMasterId id="2147483727" r:id="rId2"/>
  </p:sldMasterIdLst>
  <p:notesMasterIdLst>
    <p:notesMasterId r:id="rId40"/>
  </p:notesMasterIdLst>
  <p:sldIdLst>
    <p:sldId id="393" r:id="rId3"/>
    <p:sldId id="412" r:id="rId4"/>
    <p:sldId id="526" r:id="rId5"/>
    <p:sldId id="528" r:id="rId6"/>
    <p:sldId id="369" r:id="rId7"/>
    <p:sldId id="529" r:id="rId8"/>
    <p:sldId id="534" r:id="rId9"/>
    <p:sldId id="535" r:id="rId10"/>
    <p:sldId id="530" r:id="rId11"/>
    <p:sldId id="368" r:id="rId12"/>
    <p:sldId id="370" r:id="rId13"/>
    <p:sldId id="371" r:id="rId14"/>
    <p:sldId id="372" r:id="rId15"/>
    <p:sldId id="373" r:id="rId16"/>
    <p:sldId id="374" r:id="rId17"/>
    <p:sldId id="376" r:id="rId18"/>
    <p:sldId id="405" r:id="rId19"/>
    <p:sldId id="541" r:id="rId20"/>
    <p:sldId id="531" r:id="rId21"/>
    <p:sldId id="382" r:id="rId22"/>
    <p:sldId id="384" r:id="rId23"/>
    <p:sldId id="404" r:id="rId24"/>
    <p:sldId id="383" r:id="rId25"/>
    <p:sldId id="385" r:id="rId26"/>
    <p:sldId id="406" r:id="rId27"/>
    <p:sldId id="408" r:id="rId28"/>
    <p:sldId id="409" r:id="rId29"/>
    <p:sldId id="410" r:id="rId30"/>
    <p:sldId id="536" r:id="rId31"/>
    <p:sldId id="537" r:id="rId32"/>
    <p:sldId id="538" r:id="rId33"/>
    <p:sldId id="533" r:id="rId34"/>
    <p:sldId id="539" r:id="rId35"/>
    <p:sldId id="540" r:id="rId36"/>
    <p:sldId id="403" r:id="rId37"/>
    <p:sldId id="407" r:id="rId38"/>
    <p:sldId id="394" r:id="rId39"/>
  </p:sldIdLst>
  <p:sldSz cx="12192000" cy="68580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38" autoAdjust="0"/>
    <p:restoredTop sz="87119" autoAdjust="0"/>
  </p:normalViewPr>
  <p:slideViewPr>
    <p:cSldViewPr snapToGrid="0">
      <p:cViewPr varScale="1">
        <p:scale>
          <a:sx n="83" d="100"/>
          <a:sy n="83" d="100"/>
        </p:scale>
        <p:origin x="696" y="8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theme" Target="theme/theme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755A229-8E1A-40D6-AA65-70E6EE03E666}" type="doc">
      <dgm:prSet loTypeId="urn:microsoft.com/office/officeart/2005/8/layout/vList5" loCatId="list" qsTypeId="urn:microsoft.com/office/officeart/2005/8/quickstyle/simple1" qsCatId="simple" csTypeId="urn:microsoft.com/office/officeart/2005/8/colors/accent2_2" csCatId="accent2"/>
      <dgm:spPr/>
      <dgm:t>
        <a:bodyPr/>
        <a:lstStyle/>
        <a:p>
          <a:endParaRPr lang="en-US"/>
        </a:p>
      </dgm:t>
    </dgm:pt>
    <dgm:pt modelId="{B30E3D82-B7F3-4873-8509-7DF8366D3834}">
      <dgm:prSet custT="1"/>
      <dgm:spPr/>
      <dgm:t>
        <a:bodyPr/>
        <a:lstStyle/>
        <a:p>
          <a:r>
            <a:rPr lang="en-US" sz="1800" dirty="0"/>
            <a:t>SSIS is on-premises</a:t>
          </a:r>
        </a:p>
      </dgm:t>
    </dgm:pt>
    <dgm:pt modelId="{E220D41C-9661-4AB6-8C29-CD78EB931DB7}" type="parTrans" cxnId="{8A822554-F960-4395-AF41-7B4EC6CE48C8}">
      <dgm:prSet/>
      <dgm:spPr/>
      <dgm:t>
        <a:bodyPr/>
        <a:lstStyle/>
        <a:p>
          <a:endParaRPr lang="en-US"/>
        </a:p>
      </dgm:t>
    </dgm:pt>
    <dgm:pt modelId="{6098B3AE-8632-4E05-A365-D34349ED6F23}" type="sibTrans" cxnId="{8A822554-F960-4395-AF41-7B4EC6CE48C8}">
      <dgm:prSet/>
      <dgm:spPr/>
      <dgm:t>
        <a:bodyPr/>
        <a:lstStyle/>
        <a:p>
          <a:endParaRPr lang="en-US"/>
        </a:p>
      </dgm:t>
    </dgm:pt>
    <dgm:pt modelId="{035B71F4-E9DE-4DD6-802B-3424F5E63367}">
      <dgm:prSet custT="1"/>
      <dgm:spPr/>
      <dgm:t>
        <a:bodyPr/>
        <a:lstStyle/>
        <a:p>
          <a:r>
            <a:rPr lang="en-US" sz="2000" dirty="0"/>
            <a:t>many up-front costs</a:t>
          </a:r>
        </a:p>
      </dgm:t>
    </dgm:pt>
    <dgm:pt modelId="{CB02B696-9DDD-4A35-BA8A-C24EC780771A}" type="parTrans" cxnId="{172B1094-F8A0-47B8-9D1C-AB95685D7511}">
      <dgm:prSet/>
      <dgm:spPr/>
      <dgm:t>
        <a:bodyPr/>
        <a:lstStyle/>
        <a:p>
          <a:endParaRPr lang="en-US"/>
        </a:p>
      </dgm:t>
    </dgm:pt>
    <dgm:pt modelId="{F47086AC-23EC-42CB-8A03-B0549371B351}" type="sibTrans" cxnId="{172B1094-F8A0-47B8-9D1C-AB95685D7511}">
      <dgm:prSet/>
      <dgm:spPr/>
      <dgm:t>
        <a:bodyPr/>
        <a:lstStyle/>
        <a:p>
          <a:endParaRPr lang="en-US"/>
        </a:p>
      </dgm:t>
    </dgm:pt>
    <dgm:pt modelId="{A28DD5D1-73C3-4475-866B-5737678358A6}">
      <dgm:prSet custT="1"/>
      <dgm:spPr/>
      <dgm:t>
        <a:bodyPr/>
        <a:lstStyle/>
        <a:p>
          <a:r>
            <a:rPr lang="en-US" sz="1600"/>
            <a:t>server</a:t>
          </a:r>
        </a:p>
      </dgm:t>
    </dgm:pt>
    <dgm:pt modelId="{0A27BB42-20D7-4A14-A8CF-3CD6F996E7A8}" type="parTrans" cxnId="{2C514F2E-F6CF-433F-851F-8D7C8DEE3410}">
      <dgm:prSet/>
      <dgm:spPr/>
      <dgm:t>
        <a:bodyPr/>
        <a:lstStyle/>
        <a:p>
          <a:endParaRPr lang="en-US"/>
        </a:p>
      </dgm:t>
    </dgm:pt>
    <dgm:pt modelId="{9F9BE161-592B-4F31-8896-D0E18E242258}" type="sibTrans" cxnId="{2C514F2E-F6CF-433F-851F-8D7C8DEE3410}">
      <dgm:prSet/>
      <dgm:spPr/>
      <dgm:t>
        <a:bodyPr/>
        <a:lstStyle/>
        <a:p>
          <a:endParaRPr lang="en-US"/>
        </a:p>
      </dgm:t>
    </dgm:pt>
    <dgm:pt modelId="{8189AA6B-2750-459F-B971-8EE86A8BBDCB}">
      <dgm:prSet custT="1"/>
      <dgm:spPr/>
      <dgm:t>
        <a:bodyPr/>
        <a:lstStyle/>
        <a:p>
          <a:r>
            <a:rPr lang="en-US" sz="1600"/>
            <a:t>license costs</a:t>
          </a:r>
        </a:p>
      </dgm:t>
    </dgm:pt>
    <dgm:pt modelId="{77261BA8-257F-474E-B0B8-C78A84F03D00}" type="parTrans" cxnId="{6E585C0A-55EF-44EF-9D6E-79B692672CF9}">
      <dgm:prSet/>
      <dgm:spPr/>
      <dgm:t>
        <a:bodyPr/>
        <a:lstStyle/>
        <a:p>
          <a:endParaRPr lang="en-US"/>
        </a:p>
      </dgm:t>
    </dgm:pt>
    <dgm:pt modelId="{5CC8276F-B6DF-4EF7-A40E-0503D39CF7DA}" type="sibTrans" cxnId="{6E585C0A-55EF-44EF-9D6E-79B692672CF9}">
      <dgm:prSet/>
      <dgm:spPr/>
      <dgm:t>
        <a:bodyPr/>
        <a:lstStyle/>
        <a:p>
          <a:endParaRPr lang="en-US"/>
        </a:p>
      </dgm:t>
    </dgm:pt>
    <dgm:pt modelId="{605B0E2B-614A-46ED-AFA4-8C0C9247FE01}">
      <dgm:prSet custT="1"/>
      <dgm:spPr/>
      <dgm:t>
        <a:bodyPr/>
        <a:lstStyle/>
        <a:p>
          <a:r>
            <a:rPr lang="en-US" sz="1600" dirty="0"/>
            <a:t>cost of installing / configuring /</a:t>
          </a:r>
          <a:br>
            <a:rPr lang="en-US" sz="1600" dirty="0"/>
          </a:br>
          <a:r>
            <a:rPr lang="en-US" sz="1600" dirty="0"/>
            <a:t>capex</a:t>
          </a:r>
        </a:p>
      </dgm:t>
    </dgm:pt>
    <dgm:pt modelId="{7BDA8649-843D-4FD4-9FA2-192E9BFAAD42}" type="parTrans" cxnId="{95D06919-3AC9-4A8A-B81C-4CD1B74C6401}">
      <dgm:prSet/>
      <dgm:spPr/>
      <dgm:t>
        <a:bodyPr/>
        <a:lstStyle/>
        <a:p>
          <a:endParaRPr lang="en-US"/>
        </a:p>
      </dgm:t>
    </dgm:pt>
    <dgm:pt modelId="{66A01257-5ACF-40B0-8E40-59C064DF507F}" type="sibTrans" cxnId="{95D06919-3AC9-4A8A-B81C-4CD1B74C6401}">
      <dgm:prSet/>
      <dgm:spPr/>
      <dgm:t>
        <a:bodyPr/>
        <a:lstStyle/>
        <a:p>
          <a:endParaRPr lang="en-US"/>
        </a:p>
      </dgm:t>
    </dgm:pt>
    <dgm:pt modelId="{06A792C8-0777-4016-9504-9177E538A34C}">
      <dgm:prSet custT="1"/>
      <dgm:spPr/>
      <dgm:t>
        <a:bodyPr/>
        <a:lstStyle/>
        <a:p>
          <a:r>
            <a:rPr lang="en-US" sz="1800" dirty="0"/>
            <a:t>not many running costs</a:t>
          </a:r>
        </a:p>
      </dgm:t>
    </dgm:pt>
    <dgm:pt modelId="{75F5934D-00AA-4D60-BA42-A5F95090841F}" type="parTrans" cxnId="{0176A22E-0A4E-462D-B3A5-CBAE12683B6C}">
      <dgm:prSet/>
      <dgm:spPr/>
      <dgm:t>
        <a:bodyPr/>
        <a:lstStyle/>
        <a:p>
          <a:endParaRPr lang="en-US"/>
        </a:p>
      </dgm:t>
    </dgm:pt>
    <dgm:pt modelId="{4B81BD0E-E802-4D60-9D8D-564DD04988EE}" type="sibTrans" cxnId="{0176A22E-0A4E-462D-B3A5-CBAE12683B6C}">
      <dgm:prSet/>
      <dgm:spPr/>
      <dgm:t>
        <a:bodyPr/>
        <a:lstStyle/>
        <a:p>
          <a:endParaRPr lang="en-US"/>
        </a:p>
      </dgm:t>
    </dgm:pt>
    <dgm:pt modelId="{7F858C5F-9258-4144-929A-7BB6E01F8933}">
      <dgm:prSet/>
      <dgm:spPr/>
      <dgm:t>
        <a:bodyPr/>
        <a:lstStyle/>
        <a:p>
          <a:r>
            <a:rPr lang="en-US" dirty="0"/>
            <a:t>maintenance</a:t>
          </a:r>
        </a:p>
      </dgm:t>
    </dgm:pt>
    <dgm:pt modelId="{AD1865FB-7A50-408A-8653-9E4B75B17BA1}" type="parTrans" cxnId="{75DF25B2-C8F2-4689-979B-6E0DD67517B6}">
      <dgm:prSet/>
      <dgm:spPr/>
      <dgm:t>
        <a:bodyPr/>
        <a:lstStyle/>
        <a:p>
          <a:endParaRPr lang="en-US"/>
        </a:p>
      </dgm:t>
    </dgm:pt>
    <dgm:pt modelId="{894A2CB4-E82A-4B9F-8EEC-4DE8847C75EA}" type="sibTrans" cxnId="{75DF25B2-C8F2-4689-979B-6E0DD67517B6}">
      <dgm:prSet/>
      <dgm:spPr/>
      <dgm:t>
        <a:bodyPr/>
        <a:lstStyle/>
        <a:p>
          <a:endParaRPr lang="en-US"/>
        </a:p>
      </dgm:t>
    </dgm:pt>
    <dgm:pt modelId="{90EEB202-87EA-44E7-B4D7-8AAB69C6E065}">
      <dgm:prSet/>
      <dgm:spPr/>
      <dgm:t>
        <a:bodyPr/>
        <a:lstStyle/>
        <a:p>
          <a:r>
            <a:rPr lang="en-US" dirty="0"/>
            <a:t>development</a:t>
          </a:r>
        </a:p>
      </dgm:t>
    </dgm:pt>
    <dgm:pt modelId="{B406D155-9177-45AC-91D6-01087EC17A47}" type="parTrans" cxnId="{05A49301-2091-4CDB-BF74-7AFFFF1820BD}">
      <dgm:prSet/>
      <dgm:spPr/>
      <dgm:t>
        <a:bodyPr/>
        <a:lstStyle/>
        <a:p>
          <a:endParaRPr lang="en-US"/>
        </a:p>
      </dgm:t>
    </dgm:pt>
    <dgm:pt modelId="{6286B985-01D3-4034-8897-AF89E4296694}" type="sibTrans" cxnId="{05A49301-2091-4CDB-BF74-7AFFFF1820BD}">
      <dgm:prSet/>
      <dgm:spPr/>
      <dgm:t>
        <a:bodyPr/>
        <a:lstStyle/>
        <a:p>
          <a:endParaRPr lang="en-US"/>
        </a:p>
      </dgm:t>
    </dgm:pt>
    <dgm:pt modelId="{0ED74E8B-ED34-4C9C-9ADC-7077B6DEAB33}">
      <dgm:prSet/>
      <dgm:spPr/>
      <dgm:t>
        <a:bodyPr/>
        <a:lstStyle/>
        <a:p>
          <a:r>
            <a:rPr lang="en-US"/>
            <a:t>“electricity”</a:t>
          </a:r>
        </a:p>
      </dgm:t>
    </dgm:pt>
    <dgm:pt modelId="{DC32365E-B6F9-4ABD-ACA7-6E6D47795E13}" type="parTrans" cxnId="{C55BDA17-2866-41A3-83DD-E9E281CED45B}">
      <dgm:prSet/>
      <dgm:spPr/>
      <dgm:t>
        <a:bodyPr/>
        <a:lstStyle/>
        <a:p>
          <a:endParaRPr lang="en-US"/>
        </a:p>
      </dgm:t>
    </dgm:pt>
    <dgm:pt modelId="{1705F0F7-BA36-4DAE-8519-0415C9AC9C6A}" type="sibTrans" cxnId="{C55BDA17-2866-41A3-83DD-E9E281CED45B}">
      <dgm:prSet/>
      <dgm:spPr/>
      <dgm:t>
        <a:bodyPr/>
        <a:lstStyle/>
        <a:p>
          <a:endParaRPr lang="en-US"/>
        </a:p>
      </dgm:t>
    </dgm:pt>
    <dgm:pt modelId="{E87BCB89-76E3-4608-A313-8FB5187E8CBC}">
      <dgm:prSet/>
      <dgm:spPr/>
      <dgm:t>
        <a:bodyPr/>
        <a:lstStyle/>
        <a:p>
          <a:r>
            <a:rPr lang="en-US"/>
            <a:t>it doesn’t matter how many packages you run</a:t>
          </a:r>
        </a:p>
      </dgm:t>
    </dgm:pt>
    <dgm:pt modelId="{6B7BB72A-552F-4599-8ABC-292EF991FA32}" type="parTrans" cxnId="{44883F3D-D7D7-4CFD-825F-9266E4E10EAB}">
      <dgm:prSet/>
      <dgm:spPr/>
      <dgm:t>
        <a:bodyPr/>
        <a:lstStyle/>
        <a:p>
          <a:endParaRPr lang="en-US"/>
        </a:p>
      </dgm:t>
    </dgm:pt>
    <dgm:pt modelId="{7FAD7197-895A-4D56-A089-9449711ECE9D}" type="sibTrans" cxnId="{44883F3D-D7D7-4CFD-825F-9266E4E10EAB}">
      <dgm:prSet/>
      <dgm:spPr/>
      <dgm:t>
        <a:bodyPr/>
        <a:lstStyle/>
        <a:p>
          <a:endParaRPr lang="en-US"/>
        </a:p>
      </dgm:t>
    </dgm:pt>
    <dgm:pt modelId="{6E2D7C2D-912D-4836-8DBB-D67EEBC71320}">
      <dgm:prSet/>
      <dgm:spPr/>
      <dgm:t>
        <a:bodyPr/>
        <a:lstStyle/>
        <a:p>
          <a:r>
            <a:rPr lang="en-US" dirty="0"/>
            <a:t>or how many tasks there are in a package</a:t>
          </a:r>
        </a:p>
      </dgm:t>
    </dgm:pt>
    <dgm:pt modelId="{D4191D7F-6333-4CE8-83BF-36C68C98993E}" type="parTrans" cxnId="{479FB4F9-6C6B-40F3-99FB-D166CFF5C886}">
      <dgm:prSet/>
      <dgm:spPr/>
      <dgm:t>
        <a:bodyPr/>
        <a:lstStyle/>
        <a:p>
          <a:endParaRPr lang="en-US"/>
        </a:p>
      </dgm:t>
    </dgm:pt>
    <dgm:pt modelId="{E300E729-22D0-47C9-AA76-4DA6D32CD199}" type="sibTrans" cxnId="{479FB4F9-6C6B-40F3-99FB-D166CFF5C886}">
      <dgm:prSet/>
      <dgm:spPr/>
      <dgm:t>
        <a:bodyPr/>
        <a:lstStyle/>
        <a:p>
          <a:endParaRPr lang="en-US"/>
        </a:p>
      </dgm:t>
    </dgm:pt>
    <dgm:pt modelId="{5EA87217-8003-42F8-921E-773E702D2B04}" type="pres">
      <dgm:prSet presAssocID="{6755A229-8E1A-40D6-AA65-70E6EE03E666}" presName="Name0" presStyleCnt="0">
        <dgm:presLayoutVars>
          <dgm:dir/>
          <dgm:animLvl val="lvl"/>
          <dgm:resizeHandles val="exact"/>
        </dgm:presLayoutVars>
      </dgm:prSet>
      <dgm:spPr/>
    </dgm:pt>
    <dgm:pt modelId="{7BE71E51-0831-4DEA-A099-3A710165C749}" type="pres">
      <dgm:prSet presAssocID="{B30E3D82-B7F3-4873-8509-7DF8366D3834}" presName="linNode" presStyleCnt="0"/>
      <dgm:spPr/>
    </dgm:pt>
    <dgm:pt modelId="{AF034BCB-F47B-4AB4-953E-2EDCCF9D9811}" type="pres">
      <dgm:prSet presAssocID="{B30E3D82-B7F3-4873-8509-7DF8366D3834}" presName="parentText" presStyleLbl="node1" presStyleIdx="0" presStyleCnt="4">
        <dgm:presLayoutVars>
          <dgm:chMax val="1"/>
          <dgm:bulletEnabled val="1"/>
        </dgm:presLayoutVars>
      </dgm:prSet>
      <dgm:spPr/>
    </dgm:pt>
    <dgm:pt modelId="{B84DCC5B-7B1A-4753-AECF-702A3158D543}" type="pres">
      <dgm:prSet presAssocID="{6098B3AE-8632-4E05-A365-D34349ED6F23}" presName="sp" presStyleCnt="0"/>
      <dgm:spPr/>
    </dgm:pt>
    <dgm:pt modelId="{20CD0486-1742-412A-88C8-2A8C181117AE}" type="pres">
      <dgm:prSet presAssocID="{035B71F4-E9DE-4DD6-802B-3424F5E63367}" presName="linNode" presStyleCnt="0"/>
      <dgm:spPr/>
    </dgm:pt>
    <dgm:pt modelId="{4B753C60-2ACA-40EB-B05B-22B09677C519}" type="pres">
      <dgm:prSet presAssocID="{035B71F4-E9DE-4DD6-802B-3424F5E63367}" presName="parentText" presStyleLbl="node1" presStyleIdx="1" presStyleCnt="4">
        <dgm:presLayoutVars>
          <dgm:chMax val="1"/>
          <dgm:bulletEnabled val="1"/>
        </dgm:presLayoutVars>
      </dgm:prSet>
      <dgm:spPr/>
    </dgm:pt>
    <dgm:pt modelId="{9D5F7959-E9A2-4AEA-9669-1B22392730F5}" type="pres">
      <dgm:prSet presAssocID="{035B71F4-E9DE-4DD6-802B-3424F5E63367}" presName="descendantText" presStyleLbl="alignAccFollowNode1" presStyleIdx="0" presStyleCnt="3">
        <dgm:presLayoutVars>
          <dgm:bulletEnabled val="1"/>
        </dgm:presLayoutVars>
      </dgm:prSet>
      <dgm:spPr/>
    </dgm:pt>
    <dgm:pt modelId="{E42F5F5B-785C-4C26-A70E-5FFA71CFAB3B}" type="pres">
      <dgm:prSet presAssocID="{F47086AC-23EC-42CB-8A03-B0549371B351}" presName="sp" presStyleCnt="0"/>
      <dgm:spPr/>
    </dgm:pt>
    <dgm:pt modelId="{C1074DB7-04E5-4032-89A4-95C700083969}" type="pres">
      <dgm:prSet presAssocID="{06A792C8-0777-4016-9504-9177E538A34C}" presName="linNode" presStyleCnt="0"/>
      <dgm:spPr/>
    </dgm:pt>
    <dgm:pt modelId="{8DE01CD8-C087-43DD-99BD-FD523B4F5919}" type="pres">
      <dgm:prSet presAssocID="{06A792C8-0777-4016-9504-9177E538A34C}" presName="parentText" presStyleLbl="node1" presStyleIdx="2" presStyleCnt="4">
        <dgm:presLayoutVars>
          <dgm:chMax val="1"/>
          <dgm:bulletEnabled val="1"/>
        </dgm:presLayoutVars>
      </dgm:prSet>
      <dgm:spPr/>
    </dgm:pt>
    <dgm:pt modelId="{DD9FB6B3-426A-4B65-9B6B-2321EC96BC13}" type="pres">
      <dgm:prSet presAssocID="{06A792C8-0777-4016-9504-9177E538A34C}" presName="descendantText" presStyleLbl="alignAccFollowNode1" presStyleIdx="1" presStyleCnt="3">
        <dgm:presLayoutVars>
          <dgm:bulletEnabled val="1"/>
        </dgm:presLayoutVars>
      </dgm:prSet>
      <dgm:spPr/>
    </dgm:pt>
    <dgm:pt modelId="{8E5B79DE-AACA-41F8-BC60-D948ADA7BA06}" type="pres">
      <dgm:prSet presAssocID="{4B81BD0E-E802-4D60-9D8D-564DD04988EE}" presName="sp" presStyleCnt="0"/>
      <dgm:spPr/>
    </dgm:pt>
    <dgm:pt modelId="{CC6873B3-4555-4914-88B0-D6D79DB1B473}" type="pres">
      <dgm:prSet presAssocID="{E87BCB89-76E3-4608-A313-8FB5187E8CBC}" presName="linNode" presStyleCnt="0"/>
      <dgm:spPr/>
    </dgm:pt>
    <dgm:pt modelId="{32328D53-2A8B-44CD-B78D-A667B28B52D8}" type="pres">
      <dgm:prSet presAssocID="{E87BCB89-76E3-4608-A313-8FB5187E8CBC}" presName="parentText" presStyleLbl="node1" presStyleIdx="3" presStyleCnt="4">
        <dgm:presLayoutVars>
          <dgm:chMax val="1"/>
          <dgm:bulletEnabled val="1"/>
        </dgm:presLayoutVars>
      </dgm:prSet>
      <dgm:spPr/>
    </dgm:pt>
    <dgm:pt modelId="{98AC3D14-23A1-48DC-A6A5-DDA104FEF57D}" type="pres">
      <dgm:prSet presAssocID="{E87BCB89-76E3-4608-A313-8FB5187E8CBC}" presName="descendantText" presStyleLbl="alignAccFollowNode1" presStyleIdx="2" presStyleCnt="3">
        <dgm:presLayoutVars>
          <dgm:bulletEnabled val="1"/>
        </dgm:presLayoutVars>
      </dgm:prSet>
      <dgm:spPr/>
    </dgm:pt>
  </dgm:ptLst>
  <dgm:cxnLst>
    <dgm:cxn modelId="{05A49301-2091-4CDB-BF74-7AFFFF1820BD}" srcId="{06A792C8-0777-4016-9504-9177E538A34C}" destId="{90EEB202-87EA-44E7-B4D7-8AAB69C6E065}" srcOrd="1" destOrd="0" parTransId="{B406D155-9177-45AC-91D6-01087EC17A47}" sibTransId="{6286B985-01D3-4034-8897-AF89E4296694}"/>
    <dgm:cxn modelId="{887B0406-FCE5-4887-B2FA-65DA65F6A14E}" type="presOf" srcId="{06A792C8-0777-4016-9504-9177E538A34C}" destId="{8DE01CD8-C087-43DD-99BD-FD523B4F5919}" srcOrd="0" destOrd="0" presId="urn:microsoft.com/office/officeart/2005/8/layout/vList5"/>
    <dgm:cxn modelId="{6E585C0A-55EF-44EF-9D6E-79B692672CF9}" srcId="{035B71F4-E9DE-4DD6-802B-3424F5E63367}" destId="{8189AA6B-2750-459F-B971-8EE86A8BBDCB}" srcOrd="1" destOrd="0" parTransId="{77261BA8-257F-474E-B0B8-C78A84F03D00}" sibTransId="{5CC8276F-B6DF-4EF7-A40E-0503D39CF7DA}"/>
    <dgm:cxn modelId="{C55BDA17-2866-41A3-83DD-E9E281CED45B}" srcId="{06A792C8-0777-4016-9504-9177E538A34C}" destId="{0ED74E8B-ED34-4C9C-9ADC-7077B6DEAB33}" srcOrd="2" destOrd="0" parTransId="{DC32365E-B6F9-4ABD-ACA7-6E6D47795E13}" sibTransId="{1705F0F7-BA36-4DAE-8519-0415C9AC9C6A}"/>
    <dgm:cxn modelId="{95D06919-3AC9-4A8A-B81C-4CD1B74C6401}" srcId="{035B71F4-E9DE-4DD6-802B-3424F5E63367}" destId="{605B0E2B-614A-46ED-AFA4-8C0C9247FE01}" srcOrd="2" destOrd="0" parTransId="{7BDA8649-843D-4FD4-9FA2-192E9BFAAD42}" sibTransId="{66A01257-5ACF-40B0-8E40-59C064DF507F}"/>
    <dgm:cxn modelId="{E17B352A-BE88-4C86-ACD9-A0DCCEC77F77}" type="presOf" srcId="{E87BCB89-76E3-4608-A313-8FB5187E8CBC}" destId="{32328D53-2A8B-44CD-B78D-A667B28B52D8}" srcOrd="0" destOrd="0" presId="urn:microsoft.com/office/officeart/2005/8/layout/vList5"/>
    <dgm:cxn modelId="{3202442C-F778-45FE-AC91-5E430C7BF45D}" type="presOf" srcId="{6755A229-8E1A-40D6-AA65-70E6EE03E666}" destId="{5EA87217-8003-42F8-921E-773E702D2B04}" srcOrd="0" destOrd="0" presId="urn:microsoft.com/office/officeart/2005/8/layout/vList5"/>
    <dgm:cxn modelId="{2C514F2E-F6CF-433F-851F-8D7C8DEE3410}" srcId="{035B71F4-E9DE-4DD6-802B-3424F5E63367}" destId="{A28DD5D1-73C3-4475-866B-5737678358A6}" srcOrd="0" destOrd="0" parTransId="{0A27BB42-20D7-4A14-A8CF-3CD6F996E7A8}" sibTransId="{9F9BE161-592B-4F31-8896-D0E18E242258}"/>
    <dgm:cxn modelId="{0176A22E-0A4E-462D-B3A5-CBAE12683B6C}" srcId="{6755A229-8E1A-40D6-AA65-70E6EE03E666}" destId="{06A792C8-0777-4016-9504-9177E538A34C}" srcOrd="2" destOrd="0" parTransId="{75F5934D-00AA-4D60-BA42-A5F95090841F}" sibTransId="{4B81BD0E-E802-4D60-9D8D-564DD04988EE}"/>
    <dgm:cxn modelId="{44883F3D-D7D7-4CFD-825F-9266E4E10EAB}" srcId="{6755A229-8E1A-40D6-AA65-70E6EE03E666}" destId="{E87BCB89-76E3-4608-A313-8FB5187E8CBC}" srcOrd="3" destOrd="0" parTransId="{6B7BB72A-552F-4599-8ABC-292EF991FA32}" sibTransId="{7FAD7197-895A-4D56-A089-9449711ECE9D}"/>
    <dgm:cxn modelId="{6228AF44-733C-4CFE-8F37-F18D29BE31D1}" type="presOf" srcId="{035B71F4-E9DE-4DD6-802B-3424F5E63367}" destId="{4B753C60-2ACA-40EB-B05B-22B09677C519}" srcOrd="0" destOrd="0" presId="urn:microsoft.com/office/officeart/2005/8/layout/vList5"/>
    <dgm:cxn modelId="{8A822554-F960-4395-AF41-7B4EC6CE48C8}" srcId="{6755A229-8E1A-40D6-AA65-70E6EE03E666}" destId="{B30E3D82-B7F3-4873-8509-7DF8366D3834}" srcOrd="0" destOrd="0" parTransId="{E220D41C-9661-4AB6-8C29-CD78EB931DB7}" sibTransId="{6098B3AE-8632-4E05-A365-D34349ED6F23}"/>
    <dgm:cxn modelId="{84EA7B84-9CD9-4E6B-8A60-19AEBBC44C34}" type="presOf" srcId="{90EEB202-87EA-44E7-B4D7-8AAB69C6E065}" destId="{DD9FB6B3-426A-4B65-9B6B-2321EC96BC13}" srcOrd="0" destOrd="1" presId="urn:microsoft.com/office/officeart/2005/8/layout/vList5"/>
    <dgm:cxn modelId="{5A6AD186-3866-40BD-9817-2869A5C0404B}" type="presOf" srcId="{B30E3D82-B7F3-4873-8509-7DF8366D3834}" destId="{AF034BCB-F47B-4AB4-953E-2EDCCF9D9811}" srcOrd="0" destOrd="0" presId="urn:microsoft.com/office/officeart/2005/8/layout/vList5"/>
    <dgm:cxn modelId="{33C1B489-E6DE-490F-A9E9-017209D8AF15}" type="presOf" srcId="{605B0E2B-614A-46ED-AFA4-8C0C9247FE01}" destId="{9D5F7959-E9A2-4AEA-9669-1B22392730F5}" srcOrd="0" destOrd="2" presId="urn:microsoft.com/office/officeart/2005/8/layout/vList5"/>
    <dgm:cxn modelId="{6FC67393-E916-4A40-AA08-7381A0FFAD95}" type="presOf" srcId="{7F858C5F-9258-4144-929A-7BB6E01F8933}" destId="{DD9FB6B3-426A-4B65-9B6B-2321EC96BC13}" srcOrd="0" destOrd="0" presId="urn:microsoft.com/office/officeart/2005/8/layout/vList5"/>
    <dgm:cxn modelId="{172B1094-F8A0-47B8-9D1C-AB95685D7511}" srcId="{6755A229-8E1A-40D6-AA65-70E6EE03E666}" destId="{035B71F4-E9DE-4DD6-802B-3424F5E63367}" srcOrd="1" destOrd="0" parTransId="{CB02B696-9DDD-4A35-BA8A-C24EC780771A}" sibTransId="{F47086AC-23EC-42CB-8A03-B0549371B351}"/>
    <dgm:cxn modelId="{75DF25B2-C8F2-4689-979B-6E0DD67517B6}" srcId="{06A792C8-0777-4016-9504-9177E538A34C}" destId="{7F858C5F-9258-4144-929A-7BB6E01F8933}" srcOrd="0" destOrd="0" parTransId="{AD1865FB-7A50-408A-8653-9E4B75B17BA1}" sibTransId="{894A2CB4-E82A-4B9F-8EEC-4DE8847C75EA}"/>
    <dgm:cxn modelId="{6EC852B5-76FF-4FDD-9CF9-CA970418790F}" type="presOf" srcId="{0ED74E8B-ED34-4C9C-9ADC-7077B6DEAB33}" destId="{DD9FB6B3-426A-4B65-9B6B-2321EC96BC13}" srcOrd="0" destOrd="2" presId="urn:microsoft.com/office/officeart/2005/8/layout/vList5"/>
    <dgm:cxn modelId="{5558E1C1-BF26-42D8-B54E-8A75E04AE8E4}" type="presOf" srcId="{6E2D7C2D-912D-4836-8DBB-D67EEBC71320}" destId="{98AC3D14-23A1-48DC-A6A5-DDA104FEF57D}" srcOrd="0" destOrd="0" presId="urn:microsoft.com/office/officeart/2005/8/layout/vList5"/>
    <dgm:cxn modelId="{19A23CD5-B890-4354-A7B4-671324E94208}" type="presOf" srcId="{8189AA6B-2750-459F-B971-8EE86A8BBDCB}" destId="{9D5F7959-E9A2-4AEA-9669-1B22392730F5}" srcOrd="0" destOrd="1" presId="urn:microsoft.com/office/officeart/2005/8/layout/vList5"/>
    <dgm:cxn modelId="{AA05F6E4-77AB-4BEA-B642-DD33FA3FDB0A}" type="presOf" srcId="{A28DD5D1-73C3-4475-866B-5737678358A6}" destId="{9D5F7959-E9A2-4AEA-9669-1B22392730F5}" srcOrd="0" destOrd="0" presId="urn:microsoft.com/office/officeart/2005/8/layout/vList5"/>
    <dgm:cxn modelId="{479FB4F9-6C6B-40F3-99FB-D166CFF5C886}" srcId="{E87BCB89-76E3-4608-A313-8FB5187E8CBC}" destId="{6E2D7C2D-912D-4836-8DBB-D67EEBC71320}" srcOrd="0" destOrd="0" parTransId="{D4191D7F-6333-4CE8-83BF-36C68C98993E}" sibTransId="{E300E729-22D0-47C9-AA76-4DA6D32CD199}"/>
    <dgm:cxn modelId="{4358DB8C-F653-4CBD-ADC0-FB73B487A5CE}" type="presParOf" srcId="{5EA87217-8003-42F8-921E-773E702D2B04}" destId="{7BE71E51-0831-4DEA-A099-3A710165C749}" srcOrd="0" destOrd="0" presId="urn:microsoft.com/office/officeart/2005/8/layout/vList5"/>
    <dgm:cxn modelId="{642F6A70-216D-4C36-A4C5-DCC6EC7CDE67}" type="presParOf" srcId="{7BE71E51-0831-4DEA-A099-3A710165C749}" destId="{AF034BCB-F47B-4AB4-953E-2EDCCF9D9811}" srcOrd="0" destOrd="0" presId="urn:microsoft.com/office/officeart/2005/8/layout/vList5"/>
    <dgm:cxn modelId="{57BE981E-FB19-402F-B144-EADE871FA043}" type="presParOf" srcId="{5EA87217-8003-42F8-921E-773E702D2B04}" destId="{B84DCC5B-7B1A-4753-AECF-702A3158D543}" srcOrd="1" destOrd="0" presId="urn:microsoft.com/office/officeart/2005/8/layout/vList5"/>
    <dgm:cxn modelId="{676608FF-B83E-4303-8A1A-FAB142D1288B}" type="presParOf" srcId="{5EA87217-8003-42F8-921E-773E702D2B04}" destId="{20CD0486-1742-412A-88C8-2A8C181117AE}" srcOrd="2" destOrd="0" presId="urn:microsoft.com/office/officeart/2005/8/layout/vList5"/>
    <dgm:cxn modelId="{3F85ACDE-FD04-4BA3-B391-EB3D0BA7E9D2}" type="presParOf" srcId="{20CD0486-1742-412A-88C8-2A8C181117AE}" destId="{4B753C60-2ACA-40EB-B05B-22B09677C519}" srcOrd="0" destOrd="0" presId="urn:microsoft.com/office/officeart/2005/8/layout/vList5"/>
    <dgm:cxn modelId="{774CAB14-D9C3-4B1A-A9DF-6C46DEA0EB63}" type="presParOf" srcId="{20CD0486-1742-412A-88C8-2A8C181117AE}" destId="{9D5F7959-E9A2-4AEA-9669-1B22392730F5}" srcOrd="1" destOrd="0" presId="urn:microsoft.com/office/officeart/2005/8/layout/vList5"/>
    <dgm:cxn modelId="{00A30582-DEF7-4501-826B-0ABCFC8CA551}" type="presParOf" srcId="{5EA87217-8003-42F8-921E-773E702D2B04}" destId="{E42F5F5B-785C-4C26-A70E-5FFA71CFAB3B}" srcOrd="3" destOrd="0" presId="urn:microsoft.com/office/officeart/2005/8/layout/vList5"/>
    <dgm:cxn modelId="{05DE8C56-CF0E-4EEB-A435-DEE3C1D317E8}" type="presParOf" srcId="{5EA87217-8003-42F8-921E-773E702D2B04}" destId="{C1074DB7-04E5-4032-89A4-95C700083969}" srcOrd="4" destOrd="0" presId="urn:microsoft.com/office/officeart/2005/8/layout/vList5"/>
    <dgm:cxn modelId="{F571B735-DF09-42AB-ACA3-7C3B7C4D803E}" type="presParOf" srcId="{C1074DB7-04E5-4032-89A4-95C700083969}" destId="{8DE01CD8-C087-43DD-99BD-FD523B4F5919}" srcOrd="0" destOrd="0" presId="urn:microsoft.com/office/officeart/2005/8/layout/vList5"/>
    <dgm:cxn modelId="{394B156A-FE09-47CF-835C-5F3EC49847B9}" type="presParOf" srcId="{C1074DB7-04E5-4032-89A4-95C700083969}" destId="{DD9FB6B3-426A-4B65-9B6B-2321EC96BC13}" srcOrd="1" destOrd="0" presId="urn:microsoft.com/office/officeart/2005/8/layout/vList5"/>
    <dgm:cxn modelId="{D842CE9A-158B-41EA-9F10-EE77134A7967}" type="presParOf" srcId="{5EA87217-8003-42F8-921E-773E702D2B04}" destId="{8E5B79DE-AACA-41F8-BC60-D948ADA7BA06}" srcOrd="5" destOrd="0" presId="urn:microsoft.com/office/officeart/2005/8/layout/vList5"/>
    <dgm:cxn modelId="{551CC993-E920-420D-A535-3F03F08EA530}" type="presParOf" srcId="{5EA87217-8003-42F8-921E-773E702D2B04}" destId="{CC6873B3-4555-4914-88B0-D6D79DB1B473}" srcOrd="6" destOrd="0" presId="urn:microsoft.com/office/officeart/2005/8/layout/vList5"/>
    <dgm:cxn modelId="{7F32FE8B-4F17-411C-8632-76EA2B4EC00A}" type="presParOf" srcId="{CC6873B3-4555-4914-88B0-D6D79DB1B473}" destId="{32328D53-2A8B-44CD-B78D-A667B28B52D8}" srcOrd="0" destOrd="0" presId="urn:microsoft.com/office/officeart/2005/8/layout/vList5"/>
    <dgm:cxn modelId="{BEBC2D51-B14C-44E3-A09B-017896DC4F0C}" type="presParOf" srcId="{CC6873B3-4555-4914-88B0-D6D79DB1B473}" destId="{98AC3D14-23A1-48DC-A6A5-DDA104FEF57D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755A229-8E1A-40D6-AA65-70E6EE03E666}" type="doc">
      <dgm:prSet loTypeId="urn:microsoft.com/office/officeart/2005/8/layout/vList5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B30E3D82-B7F3-4873-8509-7DF8366D3834}">
      <dgm:prSet/>
      <dgm:spPr/>
      <dgm:t>
        <a:bodyPr/>
        <a:lstStyle/>
        <a:p>
          <a:r>
            <a:rPr lang="en-US" dirty="0"/>
            <a:t>ADF is in the cloud</a:t>
          </a:r>
        </a:p>
      </dgm:t>
    </dgm:pt>
    <dgm:pt modelId="{E220D41C-9661-4AB6-8C29-CD78EB931DB7}" type="parTrans" cxnId="{8A822554-F960-4395-AF41-7B4EC6CE48C8}">
      <dgm:prSet/>
      <dgm:spPr/>
      <dgm:t>
        <a:bodyPr/>
        <a:lstStyle/>
        <a:p>
          <a:endParaRPr lang="en-US"/>
        </a:p>
      </dgm:t>
    </dgm:pt>
    <dgm:pt modelId="{6098B3AE-8632-4E05-A365-D34349ED6F23}" type="sibTrans" cxnId="{8A822554-F960-4395-AF41-7B4EC6CE48C8}">
      <dgm:prSet/>
      <dgm:spPr/>
      <dgm:t>
        <a:bodyPr/>
        <a:lstStyle/>
        <a:p>
          <a:endParaRPr lang="en-US"/>
        </a:p>
      </dgm:t>
    </dgm:pt>
    <dgm:pt modelId="{035B71F4-E9DE-4DD6-802B-3424F5E63367}">
      <dgm:prSet/>
      <dgm:spPr/>
      <dgm:t>
        <a:bodyPr/>
        <a:lstStyle/>
        <a:p>
          <a:r>
            <a:rPr lang="en-US" dirty="0"/>
            <a:t>SaaS: no up-front costs</a:t>
          </a:r>
        </a:p>
      </dgm:t>
    </dgm:pt>
    <dgm:pt modelId="{CB02B696-9DDD-4A35-BA8A-C24EC780771A}" type="parTrans" cxnId="{C60D63E9-0F74-468B-AC80-63B50CAA9AF8}">
      <dgm:prSet/>
      <dgm:spPr/>
      <dgm:t>
        <a:bodyPr/>
        <a:lstStyle/>
        <a:p>
          <a:endParaRPr lang="en-US"/>
        </a:p>
      </dgm:t>
    </dgm:pt>
    <dgm:pt modelId="{F47086AC-23EC-42CB-8A03-B0549371B351}" type="sibTrans" cxnId="{C60D63E9-0F74-468B-AC80-63B50CAA9AF8}">
      <dgm:prSet/>
      <dgm:spPr/>
      <dgm:t>
        <a:bodyPr/>
        <a:lstStyle/>
        <a:p>
          <a:endParaRPr lang="en-US"/>
        </a:p>
      </dgm:t>
    </dgm:pt>
    <dgm:pt modelId="{A28DD5D1-73C3-4475-866B-5737678358A6}">
      <dgm:prSet custT="1"/>
      <dgm:spPr/>
      <dgm:t>
        <a:bodyPr/>
        <a:lstStyle/>
        <a:p>
          <a:r>
            <a:rPr lang="en-US" sz="1600" dirty="0"/>
            <a:t>maybe self-hosted IR</a:t>
          </a:r>
        </a:p>
      </dgm:t>
    </dgm:pt>
    <dgm:pt modelId="{0A27BB42-20D7-4A14-A8CF-3CD6F996E7A8}" type="parTrans" cxnId="{AE8FE325-2464-45F7-844D-E63D10EBA8F7}">
      <dgm:prSet/>
      <dgm:spPr/>
      <dgm:t>
        <a:bodyPr/>
        <a:lstStyle/>
        <a:p>
          <a:endParaRPr lang="en-US"/>
        </a:p>
      </dgm:t>
    </dgm:pt>
    <dgm:pt modelId="{9F9BE161-592B-4F31-8896-D0E18E242258}" type="sibTrans" cxnId="{AE8FE325-2464-45F7-844D-E63D10EBA8F7}">
      <dgm:prSet/>
      <dgm:spPr/>
      <dgm:t>
        <a:bodyPr/>
        <a:lstStyle/>
        <a:p>
          <a:endParaRPr lang="en-US"/>
        </a:p>
      </dgm:t>
    </dgm:pt>
    <dgm:pt modelId="{8189AA6B-2750-459F-B971-8EE86A8BBDCB}">
      <dgm:prSet custT="1"/>
      <dgm:spPr/>
      <dgm:t>
        <a:bodyPr/>
        <a:lstStyle/>
        <a:p>
          <a:r>
            <a:rPr lang="en-US" sz="1600" dirty="0"/>
            <a:t>no license costs</a:t>
          </a:r>
        </a:p>
      </dgm:t>
    </dgm:pt>
    <dgm:pt modelId="{77261BA8-257F-474E-B0B8-C78A84F03D00}" type="parTrans" cxnId="{17D3A13C-E7B9-4CF0-9744-52899B084C25}">
      <dgm:prSet/>
      <dgm:spPr/>
      <dgm:t>
        <a:bodyPr/>
        <a:lstStyle/>
        <a:p>
          <a:endParaRPr lang="en-US"/>
        </a:p>
      </dgm:t>
    </dgm:pt>
    <dgm:pt modelId="{5CC8276F-B6DF-4EF7-A40E-0503D39CF7DA}" type="sibTrans" cxnId="{17D3A13C-E7B9-4CF0-9744-52899B084C25}">
      <dgm:prSet/>
      <dgm:spPr/>
      <dgm:t>
        <a:bodyPr/>
        <a:lstStyle/>
        <a:p>
          <a:endParaRPr lang="en-US"/>
        </a:p>
      </dgm:t>
    </dgm:pt>
    <dgm:pt modelId="{06A792C8-0777-4016-9504-9177E538A34C}">
      <dgm:prSet/>
      <dgm:spPr/>
      <dgm:t>
        <a:bodyPr/>
        <a:lstStyle/>
        <a:p>
          <a:r>
            <a:rPr lang="en-US" dirty="0"/>
            <a:t>many running costs</a:t>
          </a:r>
        </a:p>
      </dgm:t>
    </dgm:pt>
    <dgm:pt modelId="{75F5934D-00AA-4D60-BA42-A5F95090841F}" type="parTrans" cxnId="{358BA3A0-E46C-43EE-BC20-436583AA3F87}">
      <dgm:prSet/>
      <dgm:spPr/>
      <dgm:t>
        <a:bodyPr/>
        <a:lstStyle/>
        <a:p>
          <a:endParaRPr lang="en-US"/>
        </a:p>
      </dgm:t>
    </dgm:pt>
    <dgm:pt modelId="{4B81BD0E-E802-4D60-9D8D-564DD04988EE}" type="sibTrans" cxnId="{358BA3A0-E46C-43EE-BC20-436583AA3F87}">
      <dgm:prSet/>
      <dgm:spPr/>
      <dgm:t>
        <a:bodyPr/>
        <a:lstStyle/>
        <a:p>
          <a:endParaRPr lang="en-US"/>
        </a:p>
      </dgm:t>
    </dgm:pt>
    <dgm:pt modelId="{7F858C5F-9258-4144-929A-7BB6E01F8933}">
      <dgm:prSet custT="1"/>
      <dgm:spPr/>
      <dgm:t>
        <a:bodyPr/>
        <a:lstStyle/>
        <a:p>
          <a:r>
            <a:rPr lang="en-US" sz="1600" dirty="0"/>
            <a:t>compute cost per minute</a:t>
          </a:r>
        </a:p>
      </dgm:t>
    </dgm:pt>
    <dgm:pt modelId="{AD1865FB-7A50-408A-8653-9E4B75B17BA1}" type="parTrans" cxnId="{B0404C90-1C2D-4307-A007-64A5FC7EE7A9}">
      <dgm:prSet/>
      <dgm:spPr/>
      <dgm:t>
        <a:bodyPr/>
        <a:lstStyle/>
        <a:p>
          <a:endParaRPr lang="en-US"/>
        </a:p>
      </dgm:t>
    </dgm:pt>
    <dgm:pt modelId="{894A2CB4-E82A-4B9F-8EEC-4DE8847C75EA}" type="sibTrans" cxnId="{B0404C90-1C2D-4307-A007-64A5FC7EE7A9}">
      <dgm:prSet/>
      <dgm:spPr/>
      <dgm:t>
        <a:bodyPr/>
        <a:lstStyle/>
        <a:p>
          <a:endParaRPr lang="en-US"/>
        </a:p>
      </dgm:t>
    </dgm:pt>
    <dgm:pt modelId="{90EEB202-87EA-44E7-B4D7-8AAB69C6E065}">
      <dgm:prSet custT="1"/>
      <dgm:spPr/>
      <dgm:t>
        <a:bodyPr/>
        <a:lstStyle/>
        <a:p>
          <a:r>
            <a:rPr lang="en-US" sz="1600" dirty="0"/>
            <a:t>development</a:t>
          </a:r>
        </a:p>
      </dgm:t>
    </dgm:pt>
    <dgm:pt modelId="{B406D155-9177-45AC-91D6-01087EC17A47}" type="parTrans" cxnId="{925CBBA6-D243-4978-887B-253B6CA15005}">
      <dgm:prSet/>
      <dgm:spPr/>
      <dgm:t>
        <a:bodyPr/>
        <a:lstStyle/>
        <a:p>
          <a:endParaRPr lang="en-US"/>
        </a:p>
      </dgm:t>
    </dgm:pt>
    <dgm:pt modelId="{6286B985-01D3-4034-8897-AF89E4296694}" type="sibTrans" cxnId="{925CBBA6-D243-4978-887B-253B6CA15005}">
      <dgm:prSet/>
      <dgm:spPr/>
      <dgm:t>
        <a:bodyPr/>
        <a:lstStyle/>
        <a:p>
          <a:endParaRPr lang="en-US"/>
        </a:p>
      </dgm:t>
    </dgm:pt>
    <dgm:pt modelId="{E87BCB89-76E3-4608-A313-8FB5187E8CBC}">
      <dgm:prSet/>
      <dgm:spPr/>
      <dgm:t>
        <a:bodyPr/>
        <a:lstStyle/>
        <a:p>
          <a:r>
            <a:rPr lang="en-US" dirty="0"/>
            <a:t># of activities has significant impact</a:t>
          </a:r>
        </a:p>
      </dgm:t>
    </dgm:pt>
    <dgm:pt modelId="{6B7BB72A-552F-4599-8ABC-292EF991FA32}" type="parTrans" cxnId="{22089D22-E7F4-4C91-B0FF-C2439539485B}">
      <dgm:prSet/>
      <dgm:spPr/>
      <dgm:t>
        <a:bodyPr/>
        <a:lstStyle/>
        <a:p>
          <a:endParaRPr lang="en-US"/>
        </a:p>
      </dgm:t>
    </dgm:pt>
    <dgm:pt modelId="{7FAD7197-895A-4D56-A089-9449711ECE9D}" type="sibTrans" cxnId="{22089D22-E7F4-4C91-B0FF-C2439539485B}">
      <dgm:prSet/>
      <dgm:spPr/>
      <dgm:t>
        <a:bodyPr/>
        <a:lstStyle/>
        <a:p>
          <a:endParaRPr lang="en-US"/>
        </a:p>
      </dgm:t>
    </dgm:pt>
    <dgm:pt modelId="{6E2D7C2D-912D-4836-8DBB-D67EEBC71320}">
      <dgm:prSet custT="1"/>
      <dgm:spPr/>
      <dgm:t>
        <a:bodyPr/>
        <a:lstStyle/>
        <a:p>
          <a:r>
            <a:rPr lang="en-US" sz="1600" dirty="0"/>
            <a:t>and how long they run</a:t>
          </a:r>
        </a:p>
      </dgm:t>
    </dgm:pt>
    <dgm:pt modelId="{D4191D7F-6333-4CE8-83BF-36C68C98993E}" type="parTrans" cxnId="{D1F494F6-397F-4B51-BE3F-BAA43E761151}">
      <dgm:prSet/>
      <dgm:spPr/>
      <dgm:t>
        <a:bodyPr/>
        <a:lstStyle/>
        <a:p>
          <a:endParaRPr lang="en-US"/>
        </a:p>
      </dgm:t>
    </dgm:pt>
    <dgm:pt modelId="{E300E729-22D0-47C9-AA76-4DA6D32CD199}" type="sibTrans" cxnId="{D1F494F6-397F-4B51-BE3F-BAA43E761151}">
      <dgm:prSet/>
      <dgm:spPr/>
      <dgm:t>
        <a:bodyPr/>
        <a:lstStyle/>
        <a:p>
          <a:endParaRPr lang="en-US"/>
        </a:p>
      </dgm:t>
    </dgm:pt>
    <dgm:pt modelId="{5EA87217-8003-42F8-921E-773E702D2B04}" type="pres">
      <dgm:prSet presAssocID="{6755A229-8E1A-40D6-AA65-70E6EE03E666}" presName="Name0" presStyleCnt="0">
        <dgm:presLayoutVars>
          <dgm:dir/>
          <dgm:animLvl val="lvl"/>
          <dgm:resizeHandles val="exact"/>
        </dgm:presLayoutVars>
      </dgm:prSet>
      <dgm:spPr/>
    </dgm:pt>
    <dgm:pt modelId="{7BE71E51-0831-4DEA-A099-3A710165C749}" type="pres">
      <dgm:prSet presAssocID="{B30E3D82-B7F3-4873-8509-7DF8366D3834}" presName="linNode" presStyleCnt="0"/>
      <dgm:spPr/>
    </dgm:pt>
    <dgm:pt modelId="{AF034BCB-F47B-4AB4-953E-2EDCCF9D9811}" type="pres">
      <dgm:prSet presAssocID="{B30E3D82-B7F3-4873-8509-7DF8366D3834}" presName="parentText" presStyleLbl="node1" presStyleIdx="0" presStyleCnt="4">
        <dgm:presLayoutVars>
          <dgm:chMax val="1"/>
          <dgm:bulletEnabled val="1"/>
        </dgm:presLayoutVars>
      </dgm:prSet>
      <dgm:spPr/>
    </dgm:pt>
    <dgm:pt modelId="{B84DCC5B-7B1A-4753-AECF-702A3158D543}" type="pres">
      <dgm:prSet presAssocID="{6098B3AE-8632-4E05-A365-D34349ED6F23}" presName="sp" presStyleCnt="0"/>
      <dgm:spPr/>
    </dgm:pt>
    <dgm:pt modelId="{20CD0486-1742-412A-88C8-2A8C181117AE}" type="pres">
      <dgm:prSet presAssocID="{035B71F4-E9DE-4DD6-802B-3424F5E63367}" presName="linNode" presStyleCnt="0"/>
      <dgm:spPr/>
    </dgm:pt>
    <dgm:pt modelId="{4B753C60-2ACA-40EB-B05B-22B09677C519}" type="pres">
      <dgm:prSet presAssocID="{035B71F4-E9DE-4DD6-802B-3424F5E63367}" presName="parentText" presStyleLbl="node1" presStyleIdx="1" presStyleCnt="4">
        <dgm:presLayoutVars>
          <dgm:chMax val="1"/>
          <dgm:bulletEnabled val="1"/>
        </dgm:presLayoutVars>
      </dgm:prSet>
      <dgm:spPr/>
    </dgm:pt>
    <dgm:pt modelId="{9D5F7959-E9A2-4AEA-9669-1B22392730F5}" type="pres">
      <dgm:prSet presAssocID="{035B71F4-E9DE-4DD6-802B-3424F5E63367}" presName="descendantText" presStyleLbl="alignAccFollowNode1" presStyleIdx="0" presStyleCnt="3">
        <dgm:presLayoutVars>
          <dgm:bulletEnabled val="1"/>
        </dgm:presLayoutVars>
      </dgm:prSet>
      <dgm:spPr/>
    </dgm:pt>
    <dgm:pt modelId="{E42F5F5B-785C-4C26-A70E-5FFA71CFAB3B}" type="pres">
      <dgm:prSet presAssocID="{F47086AC-23EC-42CB-8A03-B0549371B351}" presName="sp" presStyleCnt="0"/>
      <dgm:spPr/>
    </dgm:pt>
    <dgm:pt modelId="{C1074DB7-04E5-4032-89A4-95C700083969}" type="pres">
      <dgm:prSet presAssocID="{06A792C8-0777-4016-9504-9177E538A34C}" presName="linNode" presStyleCnt="0"/>
      <dgm:spPr/>
    </dgm:pt>
    <dgm:pt modelId="{8DE01CD8-C087-43DD-99BD-FD523B4F5919}" type="pres">
      <dgm:prSet presAssocID="{06A792C8-0777-4016-9504-9177E538A34C}" presName="parentText" presStyleLbl="node1" presStyleIdx="2" presStyleCnt="4">
        <dgm:presLayoutVars>
          <dgm:chMax val="1"/>
          <dgm:bulletEnabled val="1"/>
        </dgm:presLayoutVars>
      </dgm:prSet>
      <dgm:spPr/>
    </dgm:pt>
    <dgm:pt modelId="{DD9FB6B3-426A-4B65-9B6B-2321EC96BC13}" type="pres">
      <dgm:prSet presAssocID="{06A792C8-0777-4016-9504-9177E538A34C}" presName="descendantText" presStyleLbl="alignAccFollowNode1" presStyleIdx="1" presStyleCnt="3">
        <dgm:presLayoutVars>
          <dgm:bulletEnabled val="1"/>
        </dgm:presLayoutVars>
      </dgm:prSet>
      <dgm:spPr/>
    </dgm:pt>
    <dgm:pt modelId="{8E5B79DE-AACA-41F8-BC60-D948ADA7BA06}" type="pres">
      <dgm:prSet presAssocID="{4B81BD0E-E802-4D60-9D8D-564DD04988EE}" presName="sp" presStyleCnt="0"/>
      <dgm:spPr/>
    </dgm:pt>
    <dgm:pt modelId="{CC6873B3-4555-4914-88B0-D6D79DB1B473}" type="pres">
      <dgm:prSet presAssocID="{E87BCB89-76E3-4608-A313-8FB5187E8CBC}" presName="linNode" presStyleCnt="0"/>
      <dgm:spPr/>
    </dgm:pt>
    <dgm:pt modelId="{32328D53-2A8B-44CD-B78D-A667B28B52D8}" type="pres">
      <dgm:prSet presAssocID="{E87BCB89-76E3-4608-A313-8FB5187E8CBC}" presName="parentText" presStyleLbl="node1" presStyleIdx="3" presStyleCnt="4">
        <dgm:presLayoutVars>
          <dgm:chMax val="1"/>
          <dgm:bulletEnabled val="1"/>
        </dgm:presLayoutVars>
      </dgm:prSet>
      <dgm:spPr/>
    </dgm:pt>
    <dgm:pt modelId="{98AC3D14-23A1-48DC-A6A5-DDA104FEF57D}" type="pres">
      <dgm:prSet presAssocID="{E87BCB89-76E3-4608-A313-8FB5187E8CBC}" presName="descendantText" presStyleLbl="alignAccFollowNode1" presStyleIdx="2" presStyleCnt="3">
        <dgm:presLayoutVars>
          <dgm:bulletEnabled val="1"/>
        </dgm:presLayoutVars>
      </dgm:prSet>
      <dgm:spPr/>
    </dgm:pt>
  </dgm:ptLst>
  <dgm:cxnLst>
    <dgm:cxn modelId="{792EAB05-64FF-44E9-B6D2-6BF2BCC87358}" type="presOf" srcId="{06A792C8-0777-4016-9504-9177E538A34C}" destId="{8DE01CD8-C087-43DD-99BD-FD523B4F5919}" srcOrd="0" destOrd="0" presId="urn:microsoft.com/office/officeart/2005/8/layout/vList5"/>
    <dgm:cxn modelId="{CF189E11-A3E1-4762-9B23-C72CDC8EAAEE}" type="presOf" srcId="{A28DD5D1-73C3-4475-866B-5737678358A6}" destId="{9D5F7959-E9A2-4AEA-9669-1B22392730F5}" srcOrd="0" destOrd="0" presId="urn:microsoft.com/office/officeart/2005/8/layout/vList5"/>
    <dgm:cxn modelId="{22089D22-E7F4-4C91-B0FF-C2439539485B}" srcId="{6755A229-8E1A-40D6-AA65-70E6EE03E666}" destId="{E87BCB89-76E3-4608-A313-8FB5187E8CBC}" srcOrd="3" destOrd="0" parTransId="{6B7BB72A-552F-4599-8ABC-292EF991FA32}" sibTransId="{7FAD7197-895A-4D56-A089-9449711ECE9D}"/>
    <dgm:cxn modelId="{AE8FE325-2464-45F7-844D-E63D10EBA8F7}" srcId="{035B71F4-E9DE-4DD6-802B-3424F5E63367}" destId="{A28DD5D1-73C3-4475-866B-5737678358A6}" srcOrd="0" destOrd="0" parTransId="{0A27BB42-20D7-4A14-A8CF-3CD6F996E7A8}" sibTransId="{9F9BE161-592B-4F31-8896-D0E18E242258}"/>
    <dgm:cxn modelId="{3202442C-F778-45FE-AC91-5E430C7BF45D}" type="presOf" srcId="{6755A229-8E1A-40D6-AA65-70E6EE03E666}" destId="{5EA87217-8003-42F8-921E-773E702D2B04}" srcOrd="0" destOrd="0" presId="urn:microsoft.com/office/officeart/2005/8/layout/vList5"/>
    <dgm:cxn modelId="{17D3A13C-E7B9-4CF0-9744-52899B084C25}" srcId="{035B71F4-E9DE-4DD6-802B-3424F5E63367}" destId="{8189AA6B-2750-459F-B971-8EE86A8BBDCB}" srcOrd="1" destOrd="0" parTransId="{77261BA8-257F-474E-B0B8-C78A84F03D00}" sibTransId="{5CC8276F-B6DF-4EF7-A40E-0503D39CF7DA}"/>
    <dgm:cxn modelId="{1A7BB344-97FF-4C6B-8F94-4F591659258F}" type="presOf" srcId="{90EEB202-87EA-44E7-B4D7-8AAB69C6E065}" destId="{DD9FB6B3-426A-4B65-9B6B-2321EC96BC13}" srcOrd="0" destOrd="1" presId="urn:microsoft.com/office/officeart/2005/8/layout/vList5"/>
    <dgm:cxn modelId="{8A822554-F960-4395-AF41-7B4EC6CE48C8}" srcId="{6755A229-8E1A-40D6-AA65-70E6EE03E666}" destId="{B30E3D82-B7F3-4873-8509-7DF8366D3834}" srcOrd="0" destOrd="0" parTransId="{E220D41C-9661-4AB6-8C29-CD78EB931DB7}" sibTransId="{6098B3AE-8632-4E05-A365-D34349ED6F23}"/>
    <dgm:cxn modelId="{6D686574-FBA7-4307-BEE0-57BA48F31230}" type="presOf" srcId="{035B71F4-E9DE-4DD6-802B-3424F5E63367}" destId="{4B753C60-2ACA-40EB-B05B-22B09677C519}" srcOrd="0" destOrd="0" presId="urn:microsoft.com/office/officeart/2005/8/layout/vList5"/>
    <dgm:cxn modelId="{46635A57-2D05-4FD0-81FC-633E87CE846D}" type="presOf" srcId="{E87BCB89-76E3-4608-A313-8FB5187E8CBC}" destId="{32328D53-2A8B-44CD-B78D-A667B28B52D8}" srcOrd="0" destOrd="0" presId="urn:microsoft.com/office/officeart/2005/8/layout/vList5"/>
    <dgm:cxn modelId="{5A6AD186-3866-40BD-9817-2869A5C0404B}" type="presOf" srcId="{B30E3D82-B7F3-4873-8509-7DF8366D3834}" destId="{AF034BCB-F47B-4AB4-953E-2EDCCF9D9811}" srcOrd="0" destOrd="0" presId="urn:microsoft.com/office/officeart/2005/8/layout/vList5"/>
    <dgm:cxn modelId="{4519FD8E-A6F1-495E-BEDE-28EA5FC80846}" type="presOf" srcId="{6E2D7C2D-912D-4836-8DBB-D67EEBC71320}" destId="{98AC3D14-23A1-48DC-A6A5-DDA104FEF57D}" srcOrd="0" destOrd="0" presId="urn:microsoft.com/office/officeart/2005/8/layout/vList5"/>
    <dgm:cxn modelId="{B0404C90-1C2D-4307-A007-64A5FC7EE7A9}" srcId="{06A792C8-0777-4016-9504-9177E538A34C}" destId="{7F858C5F-9258-4144-929A-7BB6E01F8933}" srcOrd="0" destOrd="0" parTransId="{AD1865FB-7A50-408A-8653-9E4B75B17BA1}" sibTransId="{894A2CB4-E82A-4B9F-8EEC-4DE8847C75EA}"/>
    <dgm:cxn modelId="{358BA3A0-E46C-43EE-BC20-436583AA3F87}" srcId="{6755A229-8E1A-40D6-AA65-70E6EE03E666}" destId="{06A792C8-0777-4016-9504-9177E538A34C}" srcOrd="2" destOrd="0" parTransId="{75F5934D-00AA-4D60-BA42-A5F95090841F}" sibTransId="{4B81BD0E-E802-4D60-9D8D-564DD04988EE}"/>
    <dgm:cxn modelId="{925CBBA6-D243-4978-887B-253B6CA15005}" srcId="{06A792C8-0777-4016-9504-9177E538A34C}" destId="{90EEB202-87EA-44E7-B4D7-8AAB69C6E065}" srcOrd="1" destOrd="0" parTransId="{B406D155-9177-45AC-91D6-01087EC17A47}" sibTransId="{6286B985-01D3-4034-8897-AF89E4296694}"/>
    <dgm:cxn modelId="{8E59E5CD-7AC2-4DB9-892E-46E495D68574}" type="presOf" srcId="{7F858C5F-9258-4144-929A-7BB6E01F8933}" destId="{DD9FB6B3-426A-4B65-9B6B-2321EC96BC13}" srcOrd="0" destOrd="0" presId="urn:microsoft.com/office/officeart/2005/8/layout/vList5"/>
    <dgm:cxn modelId="{AF2060E1-A317-442C-8413-224FBE89870B}" type="presOf" srcId="{8189AA6B-2750-459F-B971-8EE86A8BBDCB}" destId="{9D5F7959-E9A2-4AEA-9669-1B22392730F5}" srcOrd="0" destOrd="1" presId="urn:microsoft.com/office/officeart/2005/8/layout/vList5"/>
    <dgm:cxn modelId="{C60D63E9-0F74-468B-AC80-63B50CAA9AF8}" srcId="{6755A229-8E1A-40D6-AA65-70E6EE03E666}" destId="{035B71F4-E9DE-4DD6-802B-3424F5E63367}" srcOrd="1" destOrd="0" parTransId="{CB02B696-9DDD-4A35-BA8A-C24EC780771A}" sibTransId="{F47086AC-23EC-42CB-8A03-B0549371B351}"/>
    <dgm:cxn modelId="{D1F494F6-397F-4B51-BE3F-BAA43E761151}" srcId="{E87BCB89-76E3-4608-A313-8FB5187E8CBC}" destId="{6E2D7C2D-912D-4836-8DBB-D67EEBC71320}" srcOrd="0" destOrd="0" parTransId="{D4191D7F-6333-4CE8-83BF-36C68C98993E}" sibTransId="{E300E729-22D0-47C9-AA76-4DA6D32CD199}"/>
    <dgm:cxn modelId="{4358DB8C-F653-4CBD-ADC0-FB73B487A5CE}" type="presParOf" srcId="{5EA87217-8003-42F8-921E-773E702D2B04}" destId="{7BE71E51-0831-4DEA-A099-3A710165C749}" srcOrd="0" destOrd="0" presId="urn:microsoft.com/office/officeart/2005/8/layout/vList5"/>
    <dgm:cxn modelId="{642F6A70-216D-4C36-A4C5-DCC6EC7CDE67}" type="presParOf" srcId="{7BE71E51-0831-4DEA-A099-3A710165C749}" destId="{AF034BCB-F47B-4AB4-953E-2EDCCF9D9811}" srcOrd="0" destOrd="0" presId="urn:microsoft.com/office/officeart/2005/8/layout/vList5"/>
    <dgm:cxn modelId="{52CDB906-0881-448E-9E16-4ADE389A96E5}" type="presParOf" srcId="{5EA87217-8003-42F8-921E-773E702D2B04}" destId="{B84DCC5B-7B1A-4753-AECF-702A3158D543}" srcOrd="1" destOrd="0" presId="urn:microsoft.com/office/officeart/2005/8/layout/vList5"/>
    <dgm:cxn modelId="{69245148-32FA-4BA8-BE01-3DC356B33CC5}" type="presParOf" srcId="{5EA87217-8003-42F8-921E-773E702D2B04}" destId="{20CD0486-1742-412A-88C8-2A8C181117AE}" srcOrd="2" destOrd="0" presId="urn:microsoft.com/office/officeart/2005/8/layout/vList5"/>
    <dgm:cxn modelId="{E7822189-BE87-413D-AD8E-A9941697208A}" type="presParOf" srcId="{20CD0486-1742-412A-88C8-2A8C181117AE}" destId="{4B753C60-2ACA-40EB-B05B-22B09677C519}" srcOrd="0" destOrd="0" presId="urn:microsoft.com/office/officeart/2005/8/layout/vList5"/>
    <dgm:cxn modelId="{98404F6E-F722-49D7-9C0A-9094A5754A8E}" type="presParOf" srcId="{20CD0486-1742-412A-88C8-2A8C181117AE}" destId="{9D5F7959-E9A2-4AEA-9669-1B22392730F5}" srcOrd="1" destOrd="0" presId="urn:microsoft.com/office/officeart/2005/8/layout/vList5"/>
    <dgm:cxn modelId="{34147DDD-1A08-4BCD-AE34-343798A0B347}" type="presParOf" srcId="{5EA87217-8003-42F8-921E-773E702D2B04}" destId="{E42F5F5B-785C-4C26-A70E-5FFA71CFAB3B}" srcOrd="3" destOrd="0" presId="urn:microsoft.com/office/officeart/2005/8/layout/vList5"/>
    <dgm:cxn modelId="{4CF96D28-94B1-494D-9AAE-D9BD6C31B298}" type="presParOf" srcId="{5EA87217-8003-42F8-921E-773E702D2B04}" destId="{C1074DB7-04E5-4032-89A4-95C700083969}" srcOrd="4" destOrd="0" presId="urn:microsoft.com/office/officeart/2005/8/layout/vList5"/>
    <dgm:cxn modelId="{6E528FCF-5395-4C7C-B289-644E3BCDD8E5}" type="presParOf" srcId="{C1074DB7-04E5-4032-89A4-95C700083969}" destId="{8DE01CD8-C087-43DD-99BD-FD523B4F5919}" srcOrd="0" destOrd="0" presId="urn:microsoft.com/office/officeart/2005/8/layout/vList5"/>
    <dgm:cxn modelId="{C5DEC4B6-0320-4E0F-A94A-D6F27C622628}" type="presParOf" srcId="{C1074DB7-04E5-4032-89A4-95C700083969}" destId="{DD9FB6B3-426A-4B65-9B6B-2321EC96BC13}" srcOrd="1" destOrd="0" presId="urn:microsoft.com/office/officeart/2005/8/layout/vList5"/>
    <dgm:cxn modelId="{54AD2FA5-F078-4846-94A5-AEDB9E9FC75D}" type="presParOf" srcId="{5EA87217-8003-42F8-921E-773E702D2B04}" destId="{8E5B79DE-AACA-41F8-BC60-D948ADA7BA06}" srcOrd="5" destOrd="0" presId="urn:microsoft.com/office/officeart/2005/8/layout/vList5"/>
    <dgm:cxn modelId="{74585E6F-6BD2-47AB-AD68-D73145544CD9}" type="presParOf" srcId="{5EA87217-8003-42F8-921E-773E702D2B04}" destId="{CC6873B3-4555-4914-88B0-D6D79DB1B473}" srcOrd="6" destOrd="0" presId="urn:microsoft.com/office/officeart/2005/8/layout/vList5"/>
    <dgm:cxn modelId="{4DCFC585-FC00-40AD-AECC-2BFDD75CA0B0}" type="presParOf" srcId="{CC6873B3-4555-4914-88B0-D6D79DB1B473}" destId="{32328D53-2A8B-44CD-B78D-A667B28B52D8}" srcOrd="0" destOrd="0" presId="urn:microsoft.com/office/officeart/2005/8/layout/vList5"/>
    <dgm:cxn modelId="{9308C2A8-4528-4134-91A6-CBD07F99EE4F}" type="presParOf" srcId="{CC6873B3-4555-4914-88B0-D6D79DB1B473}" destId="{98AC3D14-23A1-48DC-A6A5-DDA104FEF57D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034BCB-F47B-4AB4-953E-2EDCCF9D9811}">
      <dsp:nvSpPr>
        <dsp:cNvPr id="0" name=""/>
        <dsp:cNvSpPr/>
      </dsp:nvSpPr>
      <dsp:spPr>
        <a:xfrm>
          <a:off x="0" y="2362"/>
          <a:ext cx="1960333" cy="113619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SSIS is on-premises</a:t>
          </a:r>
        </a:p>
      </dsp:txBody>
      <dsp:txXfrm>
        <a:off x="55465" y="57827"/>
        <a:ext cx="1849403" cy="1025269"/>
      </dsp:txXfrm>
    </dsp:sp>
    <dsp:sp modelId="{9D5F7959-E9A2-4AEA-9669-1B22392730F5}">
      <dsp:nvSpPr>
        <dsp:cNvPr id="0" name=""/>
        <dsp:cNvSpPr/>
      </dsp:nvSpPr>
      <dsp:spPr>
        <a:xfrm rot="5400000">
          <a:off x="3248372" y="20952"/>
          <a:ext cx="908959" cy="3485037"/>
        </a:xfrm>
        <a:prstGeom prst="round2Same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62865" rIns="125730" bIns="62865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server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license costs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cost of installing / configuring /</a:t>
          </a:r>
          <a:br>
            <a:rPr lang="en-US" sz="1600" kern="1200" dirty="0"/>
          </a:br>
          <a:r>
            <a:rPr lang="en-US" sz="1600" kern="1200" dirty="0"/>
            <a:t>capex</a:t>
          </a:r>
        </a:p>
      </dsp:txBody>
      <dsp:txXfrm rot="-5400000">
        <a:off x="1960333" y="1353363"/>
        <a:ext cx="3440665" cy="820215"/>
      </dsp:txXfrm>
    </dsp:sp>
    <dsp:sp modelId="{4B753C60-2ACA-40EB-B05B-22B09677C519}">
      <dsp:nvSpPr>
        <dsp:cNvPr id="0" name=""/>
        <dsp:cNvSpPr/>
      </dsp:nvSpPr>
      <dsp:spPr>
        <a:xfrm>
          <a:off x="0" y="1195371"/>
          <a:ext cx="1960333" cy="113619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many up-front costs</a:t>
          </a:r>
        </a:p>
      </dsp:txBody>
      <dsp:txXfrm>
        <a:off x="55465" y="1250836"/>
        <a:ext cx="1849403" cy="1025269"/>
      </dsp:txXfrm>
    </dsp:sp>
    <dsp:sp modelId="{DD9FB6B3-426A-4B65-9B6B-2321EC96BC13}">
      <dsp:nvSpPr>
        <dsp:cNvPr id="0" name=""/>
        <dsp:cNvSpPr/>
      </dsp:nvSpPr>
      <dsp:spPr>
        <a:xfrm rot="5400000">
          <a:off x="3248372" y="1213961"/>
          <a:ext cx="908959" cy="3485037"/>
        </a:xfrm>
        <a:prstGeom prst="round2Same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maintenance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development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“electricity”</a:t>
          </a:r>
        </a:p>
      </dsp:txBody>
      <dsp:txXfrm rot="-5400000">
        <a:off x="1960333" y="2546372"/>
        <a:ext cx="3440665" cy="820215"/>
      </dsp:txXfrm>
    </dsp:sp>
    <dsp:sp modelId="{8DE01CD8-C087-43DD-99BD-FD523B4F5919}">
      <dsp:nvSpPr>
        <dsp:cNvPr id="0" name=""/>
        <dsp:cNvSpPr/>
      </dsp:nvSpPr>
      <dsp:spPr>
        <a:xfrm>
          <a:off x="0" y="2388380"/>
          <a:ext cx="1960333" cy="113619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not many running costs</a:t>
          </a:r>
        </a:p>
      </dsp:txBody>
      <dsp:txXfrm>
        <a:off x="55465" y="2443845"/>
        <a:ext cx="1849403" cy="1025269"/>
      </dsp:txXfrm>
    </dsp:sp>
    <dsp:sp modelId="{98AC3D14-23A1-48DC-A6A5-DDA104FEF57D}">
      <dsp:nvSpPr>
        <dsp:cNvPr id="0" name=""/>
        <dsp:cNvSpPr/>
      </dsp:nvSpPr>
      <dsp:spPr>
        <a:xfrm rot="5400000">
          <a:off x="3248372" y="2406971"/>
          <a:ext cx="908959" cy="3485037"/>
        </a:xfrm>
        <a:prstGeom prst="round2Same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or how many tasks there are in a package</a:t>
          </a:r>
        </a:p>
      </dsp:txBody>
      <dsp:txXfrm rot="-5400000">
        <a:off x="1960333" y="3739382"/>
        <a:ext cx="3440665" cy="820215"/>
      </dsp:txXfrm>
    </dsp:sp>
    <dsp:sp modelId="{32328D53-2A8B-44CD-B78D-A667B28B52D8}">
      <dsp:nvSpPr>
        <dsp:cNvPr id="0" name=""/>
        <dsp:cNvSpPr/>
      </dsp:nvSpPr>
      <dsp:spPr>
        <a:xfrm>
          <a:off x="0" y="3581390"/>
          <a:ext cx="1960333" cy="113619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it doesn’t matter how many packages you run</a:t>
          </a:r>
        </a:p>
      </dsp:txBody>
      <dsp:txXfrm>
        <a:off x="55465" y="3636855"/>
        <a:ext cx="1849403" cy="102526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034BCB-F47B-4AB4-953E-2EDCCF9D9811}">
      <dsp:nvSpPr>
        <dsp:cNvPr id="0" name=""/>
        <dsp:cNvSpPr/>
      </dsp:nvSpPr>
      <dsp:spPr>
        <a:xfrm>
          <a:off x="0" y="2362"/>
          <a:ext cx="1825283" cy="113619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ADF is in the cloud</a:t>
          </a:r>
        </a:p>
      </dsp:txBody>
      <dsp:txXfrm>
        <a:off x="55465" y="57827"/>
        <a:ext cx="1714353" cy="1025269"/>
      </dsp:txXfrm>
    </dsp:sp>
    <dsp:sp modelId="{9D5F7959-E9A2-4AEA-9669-1B22392730F5}">
      <dsp:nvSpPr>
        <dsp:cNvPr id="0" name=""/>
        <dsp:cNvSpPr/>
      </dsp:nvSpPr>
      <dsp:spPr>
        <a:xfrm rot="5400000">
          <a:off x="2993277" y="140997"/>
          <a:ext cx="908959" cy="3244947"/>
        </a:xfrm>
        <a:prstGeom prst="round2Same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maybe self-hosted IR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no license costs</a:t>
          </a:r>
        </a:p>
      </dsp:txBody>
      <dsp:txXfrm rot="-5400000">
        <a:off x="1825283" y="1353363"/>
        <a:ext cx="3200575" cy="820215"/>
      </dsp:txXfrm>
    </dsp:sp>
    <dsp:sp modelId="{4B753C60-2ACA-40EB-B05B-22B09677C519}">
      <dsp:nvSpPr>
        <dsp:cNvPr id="0" name=""/>
        <dsp:cNvSpPr/>
      </dsp:nvSpPr>
      <dsp:spPr>
        <a:xfrm>
          <a:off x="0" y="1195371"/>
          <a:ext cx="1825283" cy="113619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SaaS: no up-front costs</a:t>
          </a:r>
        </a:p>
      </dsp:txBody>
      <dsp:txXfrm>
        <a:off x="55465" y="1250836"/>
        <a:ext cx="1714353" cy="1025269"/>
      </dsp:txXfrm>
    </dsp:sp>
    <dsp:sp modelId="{DD9FB6B3-426A-4B65-9B6B-2321EC96BC13}">
      <dsp:nvSpPr>
        <dsp:cNvPr id="0" name=""/>
        <dsp:cNvSpPr/>
      </dsp:nvSpPr>
      <dsp:spPr>
        <a:xfrm rot="5400000">
          <a:off x="2993277" y="1334006"/>
          <a:ext cx="908959" cy="3244947"/>
        </a:xfrm>
        <a:prstGeom prst="round2Same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compute cost per minute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development</a:t>
          </a:r>
        </a:p>
      </dsp:txBody>
      <dsp:txXfrm rot="-5400000">
        <a:off x="1825283" y="2546372"/>
        <a:ext cx="3200575" cy="820215"/>
      </dsp:txXfrm>
    </dsp:sp>
    <dsp:sp modelId="{8DE01CD8-C087-43DD-99BD-FD523B4F5919}">
      <dsp:nvSpPr>
        <dsp:cNvPr id="0" name=""/>
        <dsp:cNvSpPr/>
      </dsp:nvSpPr>
      <dsp:spPr>
        <a:xfrm>
          <a:off x="0" y="2388380"/>
          <a:ext cx="1825283" cy="113619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many running costs</a:t>
          </a:r>
        </a:p>
      </dsp:txBody>
      <dsp:txXfrm>
        <a:off x="55465" y="2443845"/>
        <a:ext cx="1714353" cy="1025269"/>
      </dsp:txXfrm>
    </dsp:sp>
    <dsp:sp modelId="{98AC3D14-23A1-48DC-A6A5-DDA104FEF57D}">
      <dsp:nvSpPr>
        <dsp:cNvPr id="0" name=""/>
        <dsp:cNvSpPr/>
      </dsp:nvSpPr>
      <dsp:spPr>
        <a:xfrm rot="5400000">
          <a:off x="2993277" y="2527016"/>
          <a:ext cx="908959" cy="3244947"/>
        </a:xfrm>
        <a:prstGeom prst="round2Same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and how long they run</a:t>
          </a:r>
        </a:p>
      </dsp:txBody>
      <dsp:txXfrm rot="-5400000">
        <a:off x="1825283" y="3739382"/>
        <a:ext cx="3200575" cy="820215"/>
      </dsp:txXfrm>
    </dsp:sp>
    <dsp:sp modelId="{32328D53-2A8B-44CD-B78D-A667B28B52D8}">
      <dsp:nvSpPr>
        <dsp:cNvPr id="0" name=""/>
        <dsp:cNvSpPr/>
      </dsp:nvSpPr>
      <dsp:spPr>
        <a:xfrm>
          <a:off x="0" y="3581390"/>
          <a:ext cx="1825283" cy="113619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# of activities has significant impact</a:t>
          </a:r>
        </a:p>
      </dsp:txBody>
      <dsp:txXfrm>
        <a:off x="55465" y="3636855"/>
        <a:ext cx="1714353" cy="102526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ABA571-E4C4-46FA-BCB4-F91B90E09927}" type="datetimeFigureOut">
              <a:rPr lang="nl-BE" smtClean="0"/>
              <a:t>3/12/2025</a:t>
            </a:fld>
            <a:endParaRPr lang="nl-B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0F6258-B281-49EC-9D26-DA5F2F7B4208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12337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70F6258-B281-49EC-9D26-DA5F2F7B4208}" type="slidenum">
              <a:rPr kumimoji="0" lang="nl-B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nl-B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84517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F6258-B281-49EC-9D26-DA5F2F7B4208}" type="slidenum">
              <a:rPr lang="nl-BE" smtClean="0"/>
              <a:t>33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483870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F6258-B281-49EC-9D26-DA5F2F7B4208}" type="slidenum">
              <a:rPr lang="nl-BE" smtClean="0"/>
              <a:t>34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760733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F6258-B281-49EC-9D26-DA5F2F7B4208}" type="slidenum">
              <a:rPr lang="nl-BE" smtClean="0"/>
              <a:t>36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384282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F6258-B281-49EC-9D26-DA5F2F7B4208}" type="slidenum">
              <a:rPr lang="nl-BE" smtClean="0"/>
              <a:t>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084358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B1ADB2-3E75-4B32-B675-A1D4DB512286}" type="slidenum">
              <a:rPr lang="nl-BE" smtClean="0"/>
              <a:t>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332965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F6258-B281-49EC-9D26-DA5F2F7B4208}" type="slidenum">
              <a:rPr lang="nl-BE" smtClean="0"/>
              <a:t>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657607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F6258-B281-49EC-9D26-DA5F2F7B4208}" type="slidenum">
              <a:rPr lang="nl-BE" smtClean="0"/>
              <a:t>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361369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F6258-B281-49EC-9D26-DA5F2F7B4208}" type="slidenum">
              <a:rPr lang="nl-BE" smtClean="0"/>
              <a:t>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741987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BB84FB-EE96-0D67-F232-85408228F7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9CD1514-27DA-6836-9CAB-1133CAC82AA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07E7489-FC5E-60AA-7DDC-2CD2CBE7D7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9CF40B-985F-4680-3DBD-5A5171EB5FC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F6258-B281-49EC-9D26-DA5F2F7B4208}" type="slidenum">
              <a:rPr lang="nl-BE" smtClean="0"/>
              <a:t>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567373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F6258-B281-49EC-9D26-DA5F2F7B4208}" type="slidenum">
              <a:rPr lang="nl-BE" smtClean="0"/>
              <a:t>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286984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F6258-B281-49EC-9D26-DA5F2F7B4208}" type="slidenum">
              <a:rPr lang="nl-BE" smtClean="0"/>
              <a:t>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265855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Relationship Id="rId4" Type="http://schemas.openxmlformats.org/officeDocument/2006/relationships/image" Target="../media/image1.emf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Relationship Id="rId4" Type="http://schemas.openxmlformats.org/officeDocument/2006/relationships/image" Target="../media/image1.emf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Relationship Id="rId4" Type="http://schemas.openxmlformats.org/officeDocument/2006/relationships/image" Target="../media/image1.emf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Relationship Id="rId4" Type="http://schemas.openxmlformats.org/officeDocument/2006/relationships/image" Target="../media/image1.emf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Relationship Id="rId4" Type="http://schemas.openxmlformats.org/officeDocument/2006/relationships/image" Target="../media/image1.emf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Relationship Id="rId4" Type="http://schemas.openxmlformats.org/officeDocument/2006/relationships/image" Target="../media/image1.emf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Relationship Id="rId4" Type="http://schemas.openxmlformats.org/officeDocument/2006/relationships/image" Target="../media/image1.emf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.xml"/><Relationship Id="rId4" Type="http://schemas.openxmlformats.org/officeDocument/2006/relationships/image" Target="../media/image1.em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1.emf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1.emf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3.xml"/><Relationship Id="rId4" Type="http://schemas.openxmlformats.org/officeDocument/2006/relationships/image" Target="../media/image1.emf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4.xml"/><Relationship Id="rId4" Type="http://schemas.openxmlformats.org/officeDocument/2006/relationships/image" Target="../media/image1.emf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5.xml"/><Relationship Id="rId4" Type="http://schemas.openxmlformats.org/officeDocument/2006/relationships/image" Target="../media/image1.emf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6.xml"/><Relationship Id="rId4" Type="http://schemas.openxmlformats.org/officeDocument/2006/relationships/image" Target="../media/image1.emf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7.xml"/><Relationship Id="rId4" Type="http://schemas.openxmlformats.org/officeDocument/2006/relationships/image" Target="../media/image1.emf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8.xml"/><Relationship Id="rId4" Type="http://schemas.openxmlformats.org/officeDocument/2006/relationships/image" Target="../media/image1.emf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9.xml"/><Relationship Id="rId4" Type="http://schemas.openxmlformats.org/officeDocument/2006/relationships/image" Target="../media/image1.emf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20.xml"/><Relationship Id="rId4" Type="http://schemas.openxmlformats.org/officeDocument/2006/relationships/image" Target="../media/image1.emf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526E4462-5B2D-43A4-9836-48526B6DECB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hthoek 12">
            <a:extLst>
              <a:ext uri="{FF2B5EF4-FFF2-40B4-BE49-F238E27FC236}">
                <a16:creationId xmlns:a16="http://schemas.microsoft.com/office/drawing/2014/main" id="{EBA0C01F-B0FB-46DC-B5A8-B8DDF50AAA26}"/>
              </a:ext>
            </a:extLst>
          </p:cNvPr>
          <p:cNvSpPr/>
          <p:nvPr/>
        </p:nvSpPr>
        <p:spPr>
          <a:xfrm rot="7786244">
            <a:off x="11043962" y="-333831"/>
            <a:ext cx="1976529" cy="8547158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14" name="Vrije vorm: vorm 13">
            <a:extLst>
              <a:ext uri="{FF2B5EF4-FFF2-40B4-BE49-F238E27FC236}">
                <a16:creationId xmlns:a16="http://schemas.microsoft.com/office/drawing/2014/main" id="{DE8634FF-9E62-4CE8-A01E-324F402A9AF1}"/>
              </a:ext>
            </a:extLst>
          </p:cNvPr>
          <p:cNvSpPr/>
          <p:nvPr/>
        </p:nvSpPr>
        <p:spPr>
          <a:xfrm>
            <a:off x="660207" y="2038350"/>
            <a:ext cx="8274243" cy="8274241"/>
          </a:xfrm>
          <a:custGeom>
            <a:avLst/>
            <a:gdLst>
              <a:gd name="connsiteX0" fmla="*/ 3319504 w 6639020"/>
              <a:gd name="connsiteY0" fmla="*/ -46 h 6639019"/>
              <a:gd name="connsiteX1" fmla="*/ 6638967 w 6639020"/>
              <a:gd name="connsiteY1" fmla="*/ 3319512 h 6639019"/>
              <a:gd name="connsiteX2" fmla="*/ 3319504 w 6639020"/>
              <a:gd name="connsiteY2" fmla="*/ 6638974 h 6639019"/>
              <a:gd name="connsiteX3" fmla="*/ -53 w 6639020"/>
              <a:gd name="connsiteY3" fmla="*/ 3319512 h 6639019"/>
              <a:gd name="connsiteX4" fmla="*/ 3319504 w 6639020"/>
              <a:gd name="connsiteY4" fmla="*/ -46 h 6639019"/>
              <a:gd name="connsiteX5" fmla="*/ 3319504 w 6639020"/>
              <a:gd name="connsiteY5" fmla="*/ 5057729 h 6639019"/>
              <a:gd name="connsiteX6" fmla="*/ 5057912 w 6639020"/>
              <a:gd name="connsiteY6" fmla="*/ 3319607 h 6639019"/>
              <a:gd name="connsiteX7" fmla="*/ 3319504 w 6639020"/>
              <a:gd name="connsiteY7" fmla="*/ 1581294 h 6639019"/>
              <a:gd name="connsiteX8" fmla="*/ 1581192 w 6639020"/>
              <a:gd name="connsiteY8" fmla="*/ 3319512 h 6639019"/>
              <a:gd name="connsiteX9" fmla="*/ 3319504 w 6639020"/>
              <a:gd name="connsiteY9" fmla="*/ 5057634 h 663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39020" h="6639019">
                <a:moveTo>
                  <a:pt x="3319504" y="-46"/>
                </a:moveTo>
                <a:cubicBezTo>
                  <a:pt x="5152876" y="-46"/>
                  <a:pt x="6638967" y="1485854"/>
                  <a:pt x="6638967" y="3319512"/>
                </a:cubicBezTo>
                <a:cubicBezTo>
                  <a:pt x="6638967" y="5153169"/>
                  <a:pt x="5153067" y="6638974"/>
                  <a:pt x="3319504" y="6638974"/>
                </a:cubicBezTo>
                <a:cubicBezTo>
                  <a:pt x="1485942" y="6638974"/>
                  <a:pt x="-53" y="5152884"/>
                  <a:pt x="-53" y="3319512"/>
                </a:cubicBezTo>
                <a:cubicBezTo>
                  <a:pt x="-53" y="1486140"/>
                  <a:pt x="1486037" y="-46"/>
                  <a:pt x="3319504" y="-46"/>
                </a:cubicBezTo>
                <a:moveTo>
                  <a:pt x="3319504" y="5057729"/>
                </a:moveTo>
                <a:cubicBezTo>
                  <a:pt x="4279148" y="5057729"/>
                  <a:pt x="5057912" y="4279632"/>
                  <a:pt x="5057912" y="3319607"/>
                </a:cubicBezTo>
                <a:cubicBezTo>
                  <a:pt x="5057912" y="2359582"/>
                  <a:pt x="4279148" y="1581294"/>
                  <a:pt x="3319504" y="1581294"/>
                </a:cubicBezTo>
                <a:cubicBezTo>
                  <a:pt x="2359861" y="1581294"/>
                  <a:pt x="1581192" y="2359582"/>
                  <a:pt x="1581192" y="3319512"/>
                </a:cubicBezTo>
                <a:cubicBezTo>
                  <a:pt x="1581192" y="4279441"/>
                  <a:pt x="2359480" y="5057634"/>
                  <a:pt x="3319504" y="5057634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>
              <a:solidFill>
                <a:schemeClr val="lt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328335E-EF35-47F3-A4BD-002A445D0D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613" y="799151"/>
            <a:ext cx="7674590" cy="1903106"/>
          </a:xfrm>
        </p:spPr>
        <p:txBody>
          <a:bodyPr anchor="b">
            <a:normAutofit/>
          </a:bodyPr>
          <a:lstStyle>
            <a:lvl1pPr algn="l">
              <a:defRPr sz="66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04CB5D2F-1DCC-4C1D-9AB2-237582E64C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613" y="2772605"/>
            <a:ext cx="7674590" cy="72880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6623FD80-792A-4326-B8F3-394BB91D71A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93682" y="5447542"/>
            <a:ext cx="2038111" cy="972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9882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W_Table of Content - 4 o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8C7FC2D5-D9E3-473F-A8C6-B31EEF67DF3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72126018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2" imgH="530" progId="TCLayout.ActiveDocument.1">
                  <p:embed/>
                </p:oleObj>
              </mc:Choice>
              <mc:Fallback>
                <p:oleObj name="think-cell Slide" r:id="rId3" imgW="532" imgH="530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8C7FC2D5-D9E3-473F-A8C6-B31EEF67DF3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hthoek 13">
            <a:extLst>
              <a:ext uri="{FF2B5EF4-FFF2-40B4-BE49-F238E27FC236}">
                <a16:creationId xmlns:a16="http://schemas.microsoft.com/office/drawing/2014/main" id="{5F707CC9-8CF8-44D2-93B4-181A7099C479}"/>
              </a:ext>
            </a:extLst>
          </p:cNvPr>
          <p:cNvSpPr/>
          <p:nvPr/>
        </p:nvSpPr>
        <p:spPr>
          <a:xfrm rot="7786244" flipH="1" flipV="1">
            <a:off x="3470245" y="-2965029"/>
            <a:ext cx="1976529" cy="6432731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17" name="Vrije vorm: vorm 16">
            <a:extLst>
              <a:ext uri="{FF2B5EF4-FFF2-40B4-BE49-F238E27FC236}">
                <a16:creationId xmlns:a16="http://schemas.microsoft.com/office/drawing/2014/main" id="{DC59A54C-02E1-4A74-82E4-B0708FDBC116}"/>
              </a:ext>
            </a:extLst>
          </p:cNvPr>
          <p:cNvSpPr/>
          <p:nvPr/>
        </p:nvSpPr>
        <p:spPr>
          <a:xfrm rot="9139577" flipH="1" flipV="1">
            <a:off x="-2914650" y="2091861"/>
            <a:ext cx="8274243" cy="8274241"/>
          </a:xfrm>
          <a:custGeom>
            <a:avLst/>
            <a:gdLst>
              <a:gd name="connsiteX0" fmla="*/ 3319504 w 6639020"/>
              <a:gd name="connsiteY0" fmla="*/ -46 h 6639019"/>
              <a:gd name="connsiteX1" fmla="*/ 6638967 w 6639020"/>
              <a:gd name="connsiteY1" fmla="*/ 3319512 h 6639019"/>
              <a:gd name="connsiteX2" fmla="*/ 3319504 w 6639020"/>
              <a:gd name="connsiteY2" fmla="*/ 6638974 h 6639019"/>
              <a:gd name="connsiteX3" fmla="*/ -53 w 6639020"/>
              <a:gd name="connsiteY3" fmla="*/ 3319512 h 6639019"/>
              <a:gd name="connsiteX4" fmla="*/ 3319504 w 6639020"/>
              <a:gd name="connsiteY4" fmla="*/ -46 h 6639019"/>
              <a:gd name="connsiteX5" fmla="*/ 3319504 w 6639020"/>
              <a:gd name="connsiteY5" fmla="*/ 5057729 h 6639019"/>
              <a:gd name="connsiteX6" fmla="*/ 5057912 w 6639020"/>
              <a:gd name="connsiteY6" fmla="*/ 3319607 h 6639019"/>
              <a:gd name="connsiteX7" fmla="*/ 3319504 w 6639020"/>
              <a:gd name="connsiteY7" fmla="*/ 1581294 h 6639019"/>
              <a:gd name="connsiteX8" fmla="*/ 1581192 w 6639020"/>
              <a:gd name="connsiteY8" fmla="*/ 3319512 h 6639019"/>
              <a:gd name="connsiteX9" fmla="*/ 3319504 w 6639020"/>
              <a:gd name="connsiteY9" fmla="*/ 5057634 h 663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39020" h="6639019">
                <a:moveTo>
                  <a:pt x="3319504" y="-46"/>
                </a:moveTo>
                <a:cubicBezTo>
                  <a:pt x="5152876" y="-46"/>
                  <a:pt x="6638967" y="1485854"/>
                  <a:pt x="6638967" y="3319512"/>
                </a:cubicBezTo>
                <a:cubicBezTo>
                  <a:pt x="6638967" y="5153169"/>
                  <a:pt x="5153067" y="6638974"/>
                  <a:pt x="3319504" y="6638974"/>
                </a:cubicBezTo>
                <a:cubicBezTo>
                  <a:pt x="1485942" y="6638974"/>
                  <a:pt x="-53" y="5152884"/>
                  <a:pt x="-53" y="3319512"/>
                </a:cubicBezTo>
                <a:cubicBezTo>
                  <a:pt x="-53" y="1486140"/>
                  <a:pt x="1486037" y="-46"/>
                  <a:pt x="3319504" y="-46"/>
                </a:cubicBezTo>
                <a:moveTo>
                  <a:pt x="3319504" y="5057729"/>
                </a:moveTo>
                <a:cubicBezTo>
                  <a:pt x="4279148" y="5057729"/>
                  <a:pt x="5057912" y="4279632"/>
                  <a:pt x="5057912" y="3319607"/>
                </a:cubicBezTo>
                <a:cubicBezTo>
                  <a:pt x="5057912" y="2359582"/>
                  <a:pt x="4279148" y="1581294"/>
                  <a:pt x="3319504" y="1581294"/>
                </a:cubicBezTo>
                <a:cubicBezTo>
                  <a:pt x="2359861" y="1581294"/>
                  <a:pt x="1581192" y="2359582"/>
                  <a:pt x="1581192" y="3319512"/>
                </a:cubicBezTo>
                <a:cubicBezTo>
                  <a:pt x="1581192" y="4279441"/>
                  <a:pt x="2359480" y="5057634"/>
                  <a:pt x="3319504" y="5057634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B91E60E0-1FC2-4982-A642-AD169632EED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213600" y="691174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Titel 01</a:t>
            </a:r>
          </a:p>
        </p:txBody>
      </p:sp>
      <p:sp>
        <p:nvSpPr>
          <p:cNvPr id="9" name="Tijdelijke aanduiding voor tekst 6">
            <a:extLst>
              <a:ext uri="{FF2B5EF4-FFF2-40B4-BE49-F238E27FC236}">
                <a16:creationId xmlns:a16="http://schemas.microsoft.com/office/drawing/2014/main" id="{1C2BBB1D-61A6-4D19-957B-C932CB58F3E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688964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10" name="Tijdelijke aanduiding voor tekst 6">
            <a:extLst>
              <a:ext uri="{FF2B5EF4-FFF2-40B4-BE49-F238E27FC236}">
                <a16:creationId xmlns:a16="http://schemas.microsoft.com/office/drawing/2014/main" id="{B09DD24D-7E0B-4D1B-AD33-39719705CFB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13600" y="2200680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Titel 02</a:t>
            </a:r>
          </a:p>
        </p:txBody>
      </p:sp>
      <p:sp>
        <p:nvSpPr>
          <p:cNvPr id="12" name="Tijdelijke aanduiding voor tekst 6">
            <a:extLst>
              <a:ext uri="{FF2B5EF4-FFF2-40B4-BE49-F238E27FC236}">
                <a16:creationId xmlns:a16="http://schemas.microsoft.com/office/drawing/2014/main" id="{FA8DCC83-98AE-468C-90E2-741B3EFB183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00" y="2198470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13" name="Tijdelijke aanduiding voor tekst 6">
            <a:extLst>
              <a:ext uri="{FF2B5EF4-FFF2-40B4-BE49-F238E27FC236}">
                <a16:creationId xmlns:a16="http://schemas.microsoft.com/office/drawing/2014/main" id="{7035A987-E466-41FB-A891-10D37522113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13600" y="3710186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Titel 03</a:t>
            </a:r>
          </a:p>
        </p:txBody>
      </p:sp>
      <p:sp>
        <p:nvSpPr>
          <p:cNvPr id="15" name="Tijdelijke aanduiding voor tekst 6">
            <a:extLst>
              <a:ext uri="{FF2B5EF4-FFF2-40B4-BE49-F238E27FC236}">
                <a16:creationId xmlns:a16="http://schemas.microsoft.com/office/drawing/2014/main" id="{AB680C88-024B-424F-8EE2-ED41778815E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96000" y="3707976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16" name="Tijdelijke aanduiding voor tekst 6">
            <a:extLst>
              <a:ext uri="{FF2B5EF4-FFF2-40B4-BE49-F238E27FC236}">
                <a16:creationId xmlns:a16="http://schemas.microsoft.com/office/drawing/2014/main" id="{38D45C65-C2E6-4C24-AA31-3DA161DEF5E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13600" y="5219693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Titel 04</a:t>
            </a:r>
          </a:p>
        </p:txBody>
      </p:sp>
      <p:sp>
        <p:nvSpPr>
          <p:cNvPr id="18" name="Tijdelijke aanduiding voor tekst 6">
            <a:extLst>
              <a:ext uri="{FF2B5EF4-FFF2-40B4-BE49-F238E27FC236}">
                <a16:creationId xmlns:a16="http://schemas.microsoft.com/office/drawing/2014/main" id="{B570384C-4A71-4DA5-B91E-0F075C20025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6000" y="5217483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23" name="Titel 1">
            <a:extLst>
              <a:ext uri="{FF2B5EF4-FFF2-40B4-BE49-F238E27FC236}">
                <a16:creationId xmlns:a16="http://schemas.microsoft.com/office/drawing/2014/main" id="{A0C511C7-96B3-409B-A041-8C044BC883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613" y="688964"/>
            <a:ext cx="4717263" cy="1903106"/>
          </a:xfrm>
        </p:spPr>
        <p:txBody>
          <a:bodyPr vert="horz" anchor="t">
            <a:noAutofit/>
          </a:bodyPr>
          <a:lstStyle>
            <a:lvl1pPr algn="l">
              <a:defRPr sz="5400" b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49751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W_Table of Content - 5 o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FD97D345-4962-4F7E-A5F5-274B1BF3AA8D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10359053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2" imgH="530" progId="TCLayout.ActiveDocument.1">
                  <p:embed/>
                </p:oleObj>
              </mc:Choice>
              <mc:Fallback>
                <p:oleObj name="think-cell Slide" r:id="rId3" imgW="532" imgH="530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FD97D345-4962-4F7E-A5F5-274B1BF3AA8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hthoek 13">
            <a:extLst>
              <a:ext uri="{FF2B5EF4-FFF2-40B4-BE49-F238E27FC236}">
                <a16:creationId xmlns:a16="http://schemas.microsoft.com/office/drawing/2014/main" id="{76CD5684-C2E6-4D89-B49C-8683F82B7AAC}"/>
              </a:ext>
            </a:extLst>
          </p:cNvPr>
          <p:cNvSpPr/>
          <p:nvPr/>
        </p:nvSpPr>
        <p:spPr>
          <a:xfrm rot="7786244" flipH="1" flipV="1">
            <a:off x="3470245" y="-2965029"/>
            <a:ext cx="1976529" cy="6432731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15" name="Vrije vorm: vorm 14">
            <a:extLst>
              <a:ext uri="{FF2B5EF4-FFF2-40B4-BE49-F238E27FC236}">
                <a16:creationId xmlns:a16="http://schemas.microsoft.com/office/drawing/2014/main" id="{148FA715-82B0-43C1-8939-9D262E2BB787}"/>
              </a:ext>
            </a:extLst>
          </p:cNvPr>
          <p:cNvSpPr/>
          <p:nvPr/>
        </p:nvSpPr>
        <p:spPr>
          <a:xfrm rot="9139577" flipH="1" flipV="1">
            <a:off x="-2914650" y="2091861"/>
            <a:ext cx="8274243" cy="8274241"/>
          </a:xfrm>
          <a:custGeom>
            <a:avLst/>
            <a:gdLst>
              <a:gd name="connsiteX0" fmla="*/ 3319504 w 6639020"/>
              <a:gd name="connsiteY0" fmla="*/ -46 h 6639019"/>
              <a:gd name="connsiteX1" fmla="*/ 6638967 w 6639020"/>
              <a:gd name="connsiteY1" fmla="*/ 3319512 h 6639019"/>
              <a:gd name="connsiteX2" fmla="*/ 3319504 w 6639020"/>
              <a:gd name="connsiteY2" fmla="*/ 6638974 h 6639019"/>
              <a:gd name="connsiteX3" fmla="*/ -53 w 6639020"/>
              <a:gd name="connsiteY3" fmla="*/ 3319512 h 6639019"/>
              <a:gd name="connsiteX4" fmla="*/ 3319504 w 6639020"/>
              <a:gd name="connsiteY4" fmla="*/ -46 h 6639019"/>
              <a:gd name="connsiteX5" fmla="*/ 3319504 w 6639020"/>
              <a:gd name="connsiteY5" fmla="*/ 5057729 h 6639019"/>
              <a:gd name="connsiteX6" fmla="*/ 5057912 w 6639020"/>
              <a:gd name="connsiteY6" fmla="*/ 3319607 h 6639019"/>
              <a:gd name="connsiteX7" fmla="*/ 3319504 w 6639020"/>
              <a:gd name="connsiteY7" fmla="*/ 1581294 h 6639019"/>
              <a:gd name="connsiteX8" fmla="*/ 1581192 w 6639020"/>
              <a:gd name="connsiteY8" fmla="*/ 3319512 h 6639019"/>
              <a:gd name="connsiteX9" fmla="*/ 3319504 w 6639020"/>
              <a:gd name="connsiteY9" fmla="*/ 5057634 h 663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39020" h="6639019">
                <a:moveTo>
                  <a:pt x="3319504" y="-46"/>
                </a:moveTo>
                <a:cubicBezTo>
                  <a:pt x="5152876" y="-46"/>
                  <a:pt x="6638967" y="1485854"/>
                  <a:pt x="6638967" y="3319512"/>
                </a:cubicBezTo>
                <a:cubicBezTo>
                  <a:pt x="6638967" y="5153169"/>
                  <a:pt x="5153067" y="6638974"/>
                  <a:pt x="3319504" y="6638974"/>
                </a:cubicBezTo>
                <a:cubicBezTo>
                  <a:pt x="1485942" y="6638974"/>
                  <a:pt x="-53" y="5152884"/>
                  <a:pt x="-53" y="3319512"/>
                </a:cubicBezTo>
                <a:cubicBezTo>
                  <a:pt x="-53" y="1486140"/>
                  <a:pt x="1486037" y="-46"/>
                  <a:pt x="3319504" y="-46"/>
                </a:cubicBezTo>
                <a:moveTo>
                  <a:pt x="3319504" y="5057729"/>
                </a:moveTo>
                <a:cubicBezTo>
                  <a:pt x="4279148" y="5057729"/>
                  <a:pt x="5057912" y="4279632"/>
                  <a:pt x="5057912" y="3319607"/>
                </a:cubicBezTo>
                <a:cubicBezTo>
                  <a:pt x="5057912" y="2359582"/>
                  <a:pt x="4279148" y="1581294"/>
                  <a:pt x="3319504" y="1581294"/>
                </a:cubicBezTo>
                <a:cubicBezTo>
                  <a:pt x="2359861" y="1581294"/>
                  <a:pt x="1581192" y="2359582"/>
                  <a:pt x="1581192" y="3319512"/>
                </a:cubicBezTo>
                <a:cubicBezTo>
                  <a:pt x="1581192" y="4279441"/>
                  <a:pt x="2359480" y="5057634"/>
                  <a:pt x="3319504" y="5057634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19" name="Tijdelijke aanduiding voor tekst 6">
            <a:extLst>
              <a:ext uri="{FF2B5EF4-FFF2-40B4-BE49-F238E27FC236}">
                <a16:creationId xmlns:a16="http://schemas.microsoft.com/office/drawing/2014/main" id="{4DF14E8A-3E8B-4EDA-B767-F706F579043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213600" y="669899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Titel 01</a:t>
            </a:r>
          </a:p>
        </p:txBody>
      </p:sp>
      <p:sp>
        <p:nvSpPr>
          <p:cNvPr id="21" name="Tijdelijke aanduiding voor tekst 6">
            <a:extLst>
              <a:ext uri="{FF2B5EF4-FFF2-40B4-BE49-F238E27FC236}">
                <a16:creationId xmlns:a16="http://schemas.microsoft.com/office/drawing/2014/main" id="{0C122310-07A2-4803-A0F0-51718B05AAA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687890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22" name="Tijdelijke aanduiding voor tekst 6">
            <a:extLst>
              <a:ext uri="{FF2B5EF4-FFF2-40B4-BE49-F238E27FC236}">
                <a16:creationId xmlns:a16="http://schemas.microsoft.com/office/drawing/2014/main" id="{A1D757A3-6F6A-4927-A411-C1481325912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13600" y="1915534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Titel 02</a:t>
            </a:r>
          </a:p>
        </p:txBody>
      </p:sp>
      <p:sp>
        <p:nvSpPr>
          <p:cNvPr id="24" name="Tijdelijke aanduiding voor tekst 6">
            <a:extLst>
              <a:ext uri="{FF2B5EF4-FFF2-40B4-BE49-F238E27FC236}">
                <a16:creationId xmlns:a16="http://schemas.microsoft.com/office/drawing/2014/main" id="{F696F097-32D7-48C2-82E1-6D1A99BAC1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00" y="1928759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25" name="Tijdelijke aanduiding voor tekst 6">
            <a:extLst>
              <a:ext uri="{FF2B5EF4-FFF2-40B4-BE49-F238E27FC236}">
                <a16:creationId xmlns:a16="http://schemas.microsoft.com/office/drawing/2014/main" id="{11DBE0EE-24F8-41A6-ABB9-DE0D5621B5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13600" y="3161169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Titel 03</a:t>
            </a:r>
          </a:p>
        </p:txBody>
      </p:sp>
      <p:sp>
        <p:nvSpPr>
          <p:cNvPr id="27" name="Tijdelijke aanduiding voor tekst 6">
            <a:extLst>
              <a:ext uri="{FF2B5EF4-FFF2-40B4-BE49-F238E27FC236}">
                <a16:creationId xmlns:a16="http://schemas.microsoft.com/office/drawing/2014/main" id="{68B23351-618B-46E5-AEA9-062EDBCFD74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96000" y="3169627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28" name="Tijdelijke aanduiding voor tekst 6">
            <a:extLst>
              <a:ext uri="{FF2B5EF4-FFF2-40B4-BE49-F238E27FC236}">
                <a16:creationId xmlns:a16="http://schemas.microsoft.com/office/drawing/2014/main" id="{AD1464DB-4D63-46FE-84A3-9F20F7D8F08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13600" y="4406804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Titel 04</a:t>
            </a:r>
          </a:p>
        </p:txBody>
      </p:sp>
      <p:sp>
        <p:nvSpPr>
          <p:cNvPr id="30" name="Tijdelijke aanduiding voor tekst 6">
            <a:extLst>
              <a:ext uri="{FF2B5EF4-FFF2-40B4-BE49-F238E27FC236}">
                <a16:creationId xmlns:a16="http://schemas.microsoft.com/office/drawing/2014/main" id="{99A3893D-C7DC-4646-BB9E-6B7C635BD2D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6000" y="4410495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31" name="Tijdelijke aanduiding voor tekst 6">
            <a:extLst>
              <a:ext uri="{FF2B5EF4-FFF2-40B4-BE49-F238E27FC236}">
                <a16:creationId xmlns:a16="http://schemas.microsoft.com/office/drawing/2014/main" id="{54704A45-1EF0-484F-B81D-2409AB67CF8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213600" y="5652438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Titel 05</a:t>
            </a:r>
          </a:p>
        </p:txBody>
      </p:sp>
      <p:sp>
        <p:nvSpPr>
          <p:cNvPr id="33" name="Tijdelijke aanduiding voor tekst 6">
            <a:extLst>
              <a:ext uri="{FF2B5EF4-FFF2-40B4-BE49-F238E27FC236}">
                <a16:creationId xmlns:a16="http://schemas.microsoft.com/office/drawing/2014/main" id="{80D1DD23-69C4-4F3F-9241-CA358336F88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96000" y="5651364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40" name="Titel 1">
            <a:extLst>
              <a:ext uri="{FF2B5EF4-FFF2-40B4-BE49-F238E27FC236}">
                <a16:creationId xmlns:a16="http://schemas.microsoft.com/office/drawing/2014/main" id="{0888842D-915C-4706-A238-F52B943030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613" y="688964"/>
            <a:ext cx="4717263" cy="1903106"/>
          </a:xfrm>
        </p:spPr>
        <p:txBody>
          <a:bodyPr vert="horz" anchor="t">
            <a:noAutofit/>
          </a:bodyPr>
          <a:lstStyle>
            <a:lvl1pPr algn="l">
              <a:defRPr sz="5400" b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86813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W_Table of Content - 6 o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3F292C25-C9F4-4555-BCBE-9E956597F4B0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98864005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2" imgH="530" progId="TCLayout.ActiveDocument.1">
                  <p:embed/>
                </p:oleObj>
              </mc:Choice>
              <mc:Fallback>
                <p:oleObj name="think-cell Slide" r:id="rId3" imgW="532" imgH="530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3F292C25-C9F4-4555-BCBE-9E956597F4B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Rechthoek 15">
            <a:extLst>
              <a:ext uri="{FF2B5EF4-FFF2-40B4-BE49-F238E27FC236}">
                <a16:creationId xmlns:a16="http://schemas.microsoft.com/office/drawing/2014/main" id="{CE4302FF-B4C8-4D37-B296-F48B7B0A1E48}"/>
              </a:ext>
            </a:extLst>
          </p:cNvPr>
          <p:cNvSpPr/>
          <p:nvPr/>
        </p:nvSpPr>
        <p:spPr>
          <a:xfrm rot="7786244" flipH="1" flipV="1">
            <a:off x="3470245" y="-2965029"/>
            <a:ext cx="1976529" cy="6432731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17" name="Vrije vorm: vorm 16">
            <a:extLst>
              <a:ext uri="{FF2B5EF4-FFF2-40B4-BE49-F238E27FC236}">
                <a16:creationId xmlns:a16="http://schemas.microsoft.com/office/drawing/2014/main" id="{C88F13C7-8F91-4C5C-A916-DE8BEA02EB81}"/>
              </a:ext>
            </a:extLst>
          </p:cNvPr>
          <p:cNvSpPr/>
          <p:nvPr/>
        </p:nvSpPr>
        <p:spPr>
          <a:xfrm rot="9139577" flipH="1" flipV="1">
            <a:off x="-2914650" y="2091861"/>
            <a:ext cx="8274243" cy="8274241"/>
          </a:xfrm>
          <a:custGeom>
            <a:avLst/>
            <a:gdLst>
              <a:gd name="connsiteX0" fmla="*/ 3319504 w 6639020"/>
              <a:gd name="connsiteY0" fmla="*/ -46 h 6639019"/>
              <a:gd name="connsiteX1" fmla="*/ 6638967 w 6639020"/>
              <a:gd name="connsiteY1" fmla="*/ 3319512 h 6639019"/>
              <a:gd name="connsiteX2" fmla="*/ 3319504 w 6639020"/>
              <a:gd name="connsiteY2" fmla="*/ 6638974 h 6639019"/>
              <a:gd name="connsiteX3" fmla="*/ -53 w 6639020"/>
              <a:gd name="connsiteY3" fmla="*/ 3319512 h 6639019"/>
              <a:gd name="connsiteX4" fmla="*/ 3319504 w 6639020"/>
              <a:gd name="connsiteY4" fmla="*/ -46 h 6639019"/>
              <a:gd name="connsiteX5" fmla="*/ 3319504 w 6639020"/>
              <a:gd name="connsiteY5" fmla="*/ 5057729 h 6639019"/>
              <a:gd name="connsiteX6" fmla="*/ 5057912 w 6639020"/>
              <a:gd name="connsiteY6" fmla="*/ 3319607 h 6639019"/>
              <a:gd name="connsiteX7" fmla="*/ 3319504 w 6639020"/>
              <a:gd name="connsiteY7" fmla="*/ 1581294 h 6639019"/>
              <a:gd name="connsiteX8" fmla="*/ 1581192 w 6639020"/>
              <a:gd name="connsiteY8" fmla="*/ 3319512 h 6639019"/>
              <a:gd name="connsiteX9" fmla="*/ 3319504 w 6639020"/>
              <a:gd name="connsiteY9" fmla="*/ 5057634 h 663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39020" h="6639019">
                <a:moveTo>
                  <a:pt x="3319504" y="-46"/>
                </a:moveTo>
                <a:cubicBezTo>
                  <a:pt x="5152876" y="-46"/>
                  <a:pt x="6638967" y="1485854"/>
                  <a:pt x="6638967" y="3319512"/>
                </a:cubicBezTo>
                <a:cubicBezTo>
                  <a:pt x="6638967" y="5153169"/>
                  <a:pt x="5153067" y="6638974"/>
                  <a:pt x="3319504" y="6638974"/>
                </a:cubicBezTo>
                <a:cubicBezTo>
                  <a:pt x="1485942" y="6638974"/>
                  <a:pt x="-53" y="5152884"/>
                  <a:pt x="-53" y="3319512"/>
                </a:cubicBezTo>
                <a:cubicBezTo>
                  <a:pt x="-53" y="1486140"/>
                  <a:pt x="1486037" y="-46"/>
                  <a:pt x="3319504" y="-46"/>
                </a:cubicBezTo>
                <a:moveTo>
                  <a:pt x="3319504" y="5057729"/>
                </a:moveTo>
                <a:cubicBezTo>
                  <a:pt x="4279148" y="5057729"/>
                  <a:pt x="5057912" y="4279632"/>
                  <a:pt x="5057912" y="3319607"/>
                </a:cubicBezTo>
                <a:cubicBezTo>
                  <a:pt x="5057912" y="2359582"/>
                  <a:pt x="4279148" y="1581294"/>
                  <a:pt x="3319504" y="1581294"/>
                </a:cubicBezTo>
                <a:cubicBezTo>
                  <a:pt x="2359861" y="1581294"/>
                  <a:pt x="1581192" y="2359582"/>
                  <a:pt x="1581192" y="3319512"/>
                </a:cubicBezTo>
                <a:cubicBezTo>
                  <a:pt x="1581192" y="4279441"/>
                  <a:pt x="2359480" y="5057634"/>
                  <a:pt x="3319504" y="5057634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34" name="Tijdelijke aanduiding voor tekst 6">
            <a:extLst>
              <a:ext uri="{FF2B5EF4-FFF2-40B4-BE49-F238E27FC236}">
                <a16:creationId xmlns:a16="http://schemas.microsoft.com/office/drawing/2014/main" id="{09D6A89B-BA0C-4DA1-A3DE-F6AC65D4116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205400" y="660656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Titel 01</a:t>
            </a:r>
          </a:p>
        </p:txBody>
      </p:sp>
      <p:sp>
        <p:nvSpPr>
          <p:cNvPr id="36" name="Tijdelijke aanduiding voor tekst 6">
            <a:extLst>
              <a:ext uri="{FF2B5EF4-FFF2-40B4-BE49-F238E27FC236}">
                <a16:creationId xmlns:a16="http://schemas.microsoft.com/office/drawing/2014/main" id="{5F2A2271-6BD1-4339-BFB3-F6D3DE71D09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664932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37" name="Tijdelijke aanduiding voor tekst 6">
            <a:extLst>
              <a:ext uri="{FF2B5EF4-FFF2-40B4-BE49-F238E27FC236}">
                <a16:creationId xmlns:a16="http://schemas.microsoft.com/office/drawing/2014/main" id="{36B5A4FB-5A48-4A04-BCFD-9124FD65C72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05400" y="1647962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Titel 02</a:t>
            </a:r>
          </a:p>
        </p:txBody>
      </p:sp>
      <p:sp>
        <p:nvSpPr>
          <p:cNvPr id="41" name="Tijdelijke aanduiding voor tekst 6">
            <a:extLst>
              <a:ext uri="{FF2B5EF4-FFF2-40B4-BE49-F238E27FC236}">
                <a16:creationId xmlns:a16="http://schemas.microsoft.com/office/drawing/2014/main" id="{CCF525E0-4544-4557-94D1-DEAECA0CE1F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00" y="1652238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42" name="Tijdelijke aanduiding voor tekst 6">
            <a:extLst>
              <a:ext uri="{FF2B5EF4-FFF2-40B4-BE49-F238E27FC236}">
                <a16:creationId xmlns:a16="http://schemas.microsoft.com/office/drawing/2014/main" id="{E39F519A-E318-4B7C-AA10-89A1C075825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05400" y="2635267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Titel 03</a:t>
            </a:r>
          </a:p>
        </p:txBody>
      </p:sp>
      <p:sp>
        <p:nvSpPr>
          <p:cNvPr id="44" name="Tijdelijke aanduiding voor tekst 6">
            <a:extLst>
              <a:ext uri="{FF2B5EF4-FFF2-40B4-BE49-F238E27FC236}">
                <a16:creationId xmlns:a16="http://schemas.microsoft.com/office/drawing/2014/main" id="{C58ECB0F-D94D-4807-A4FA-4F16FD02FF7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96000" y="2639543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45" name="Tijdelijke aanduiding voor tekst 6">
            <a:extLst>
              <a:ext uri="{FF2B5EF4-FFF2-40B4-BE49-F238E27FC236}">
                <a16:creationId xmlns:a16="http://schemas.microsoft.com/office/drawing/2014/main" id="{5EB21555-45D5-4F9F-B3B6-DE4D053CD94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05400" y="3622571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Titel 04</a:t>
            </a:r>
          </a:p>
        </p:txBody>
      </p:sp>
      <p:sp>
        <p:nvSpPr>
          <p:cNvPr id="47" name="Tijdelijke aanduiding voor tekst 6">
            <a:extLst>
              <a:ext uri="{FF2B5EF4-FFF2-40B4-BE49-F238E27FC236}">
                <a16:creationId xmlns:a16="http://schemas.microsoft.com/office/drawing/2014/main" id="{1A14E9FB-857B-4A6C-82D5-B4F4043C50E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6000" y="3626847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48" name="Tijdelijke aanduiding voor tekst 6">
            <a:extLst>
              <a:ext uri="{FF2B5EF4-FFF2-40B4-BE49-F238E27FC236}">
                <a16:creationId xmlns:a16="http://schemas.microsoft.com/office/drawing/2014/main" id="{D299575F-C84E-45E2-B0E1-9A31D37169A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205400" y="4609874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Titel 05</a:t>
            </a:r>
          </a:p>
        </p:txBody>
      </p:sp>
      <p:sp>
        <p:nvSpPr>
          <p:cNvPr id="50" name="Tijdelijke aanduiding voor tekst 6">
            <a:extLst>
              <a:ext uri="{FF2B5EF4-FFF2-40B4-BE49-F238E27FC236}">
                <a16:creationId xmlns:a16="http://schemas.microsoft.com/office/drawing/2014/main" id="{4BD24427-9FCE-4492-9657-31165F1F6A1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96000" y="4614150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51" name="Tijdelijke aanduiding voor tekst 6">
            <a:extLst>
              <a:ext uri="{FF2B5EF4-FFF2-40B4-BE49-F238E27FC236}">
                <a16:creationId xmlns:a16="http://schemas.microsoft.com/office/drawing/2014/main" id="{672D32A3-A2E3-46E2-9F9B-FA9AD3E3A8D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205400" y="5597176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Titel 06</a:t>
            </a:r>
          </a:p>
        </p:txBody>
      </p:sp>
      <p:sp>
        <p:nvSpPr>
          <p:cNvPr id="53" name="Tijdelijke aanduiding voor tekst 6">
            <a:extLst>
              <a:ext uri="{FF2B5EF4-FFF2-40B4-BE49-F238E27FC236}">
                <a16:creationId xmlns:a16="http://schemas.microsoft.com/office/drawing/2014/main" id="{A3423D5C-41B9-4A4A-8A8D-EF1D5CD431B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096000" y="5601452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27" name="Titel 1">
            <a:extLst>
              <a:ext uri="{FF2B5EF4-FFF2-40B4-BE49-F238E27FC236}">
                <a16:creationId xmlns:a16="http://schemas.microsoft.com/office/drawing/2014/main" id="{C4DDB331-9356-48D2-83A6-956567F529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613" y="688964"/>
            <a:ext cx="4717263" cy="1903106"/>
          </a:xfrm>
        </p:spPr>
        <p:txBody>
          <a:bodyPr vert="horz" anchor="t">
            <a:noAutofit/>
          </a:bodyPr>
          <a:lstStyle>
            <a:lvl1pPr algn="l">
              <a:defRPr sz="5400" b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87838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7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0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3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_Table of Content - 4 option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87E482F4-6C4E-4672-B9BE-FCF484C0A4E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7284523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2" imgH="530" progId="TCLayout.ActiveDocument.1">
                  <p:embed/>
                </p:oleObj>
              </mc:Choice>
              <mc:Fallback>
                <p:oleObj name="think-cell Slide" r:id="rId3" imgW="532" imgH="530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87E482F4-6C4E-4672-B9BE-FCF484C0A4E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hthoek 13">
            <a:extLst>
              <a:ext uri="{FF2B5EF4-FFF2-40B4-BE49-F238E27FC236}">
                <a16:creationId xmlns:a16="http://schemas.microsoft.com/office/drawing/2014/main" id="{74A94802-ABCB-4693-B6BB-6BA1B3823344}"/>
              </a:ext>
            </a:extLst>
          </p:cNvPr>
          <p:cNvSpPr/>
          <p:nvPr/>
        </p:nvSpPr>
        <p:spPr>
          <a:xfrm rot="7786244" flipH="1" flipV="1">
            <a:off x="3470245" y="-2965029"/>
            <a:ext cx="1976529" cy="6432731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17" name="Vrije vorm: vorm 16">
            <a:extLst>
              <a:ext uri="{FF2B5EF4-FFF2-40B4-BE49-F238E27FC236}">
                <a16:creationId xmlns:a16="http://schemas.microsoft.com/office/drawing/2014/main" id="{2FF8BBAB-9E59-42B5-8223-87DDFA334CD0}"/>
              </a:ext>
            </a:extLst>
          </p:cNvPr>
          <p:cNvSpPr/>
          <p:nvPr/>
        </p:nvSpPr>
        <p:spPr>
          <a:xfrm rot="9139577" flipH="1" flipV="1">
            <a:off x="-2914650" y="2091861"/>
            <a:ext cx="8274243" cy="8274241"/>
          </a:xfrm>
          <a:custGeom>
            <a:avLst/>
            <a:gdLst>
              <a:gd name="connsiteX0" fmla="*/ 3319504 w 6639020"/>
              <a:gd name="connsiteY0" fmla="*/ -46 h 6639019"/>
              <a:gd name="connsiteX1" fmla="*/ 6638967 w 6639020"/>
              <a:gd name="connsiteY1" fmla="*/ 3319512 h 6639019"/>
              <a:gd name="connsiteX2" fmla="*/ 3319504 w 6639020"/>
              <a:gd name="connsiteY2" fmla="*/ 6638974 h 6639019"/>
              <a:gd name="connsiteX3" fmla="*/ -53 w 6639020"/>
              <a:gd name="connsiteY3" fmla="*/ 3319512 h 6639019"/>
              <a:gd name="connsiteX4" fmla="*/ 3319504 w 6639020"/>
              <a:gd name="connsiteY4" fmla="*/ -46 h 6639019"/>
              <a:gd name="connsiteX5" fmla="*/ 3319504 w 6639020"/>
              <a:gd name="connsiteY5" fmla="*/ 5057729 h 6639019"/>
              <a:gd name="connsiteX6" fmla="*/ 5057912 w 6639020"/>
              <a:gd name="connsiteY6" fmla="*/ 3319607 h 6639019"/>
              <a:gd name="connsiteX7" fmla="*/ 3319504 w 6639020"/>
              <a:gd name="connsiteY7" fmla="*/ 1581294 h 6639019"/>
              <a:gd name="connsiteX8" fmla="*/ 1581192 w 6639020"/>
              <a:gd name="connsiteY8" fmla="*/ 3319512 h 6639019"/>
              <a:gd name="connsiteX9" fmla="*/ 3319504 w 6639020"/>
              <a:gd name="connsiteY9" fmla="*/ 5057634 h 663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39020" h="6639019">
                <a:moveTo>
                  <a:pt x="3319504" y="-46"/>
                </a:moveTo>
                <a:cubicBezTo>
                  <a:pt x="5152876" y="-46"/>
                  <a:pt x="6638967" y="1485854"/>
                  <a:pt x="6638967" y="3319512"/>
                </a:cubicBezTo>
                <a:cubicBezTo>
                  <a:pt x="6638967" y="5153169"/>
                  <a:pt x="5153067" y="6638974"/>
                  <a:pt x="3319504" y="6638974"/>
                </a:cubicBezTo>
                <a:cubicBezTo>
                  <a:pt x="1485942" y="6638974"/>
                  <a:pt x="-53" y="5152884"/>
                  <a:pt x="-53" y="3319512"/>
                </a:cubicBezTo>
                <a:cubicBezTo>
                  <a:pt x="-53" y="1486140"/>
                  <a:pt x="1486037" y="-46"/>
                  <a:pt x="3319504" y="-46"/>
                </a:cubicBezTo>
                <a:moveTo>
                  <a:pt x="3319504" y="5057729"/>
                </a:moveTo>
                <a:cubicBezTo>
                  <a:pt x="4279148" y="5057729"/>
                  <a:pt x="5057912" y="4279632"/>
                  <a:pt x="5057912" y="3319607"/>
                </a:cubicBezTo>
                <a:cubicBezTo>
                  <a:pt x="5057912" y="2359582"/>
                  <a:pt x="4279148" y="1581294"/>
                  <a:pt x="3319504" y="1581294"/>
                </a:cubicBezTo>
                <a:cubicBezTo>
                  <a:pt x="2359861" y="1581294"/>
                  <a:pt x="1581192" y="2359582"/>
                  <a:pt x="1581192" y="3319512"/>
                </a:cubicBezTo>
                <a:cubicBezTo>
                  <a:pt x="1581192" y="4279441"/>
                  <a:pt x="2359480" y="5057634"/>
                  <a:pt x="3319504" y="5057634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B91E60E0-1FC2-4982-A642-AD169632EED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213600" y="691174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01</a:t>
            </a:r>
          </a:p>
        </p:txBody>
      </p:sp>
      <p:sp>
        <p:nvSpPr>
          <p:cNvPr id="9" name="Tijdelijke aanduiding voor tekst 6">
            <a:extLst>
              <a:ext uri="{FF2B5EF4-FFF2-40B4-BE49-F238E27FC236}">
                <a16:creationId xmlns:a16="http://schemas.microsoft.com/office/drawing/2014/main" id="{1C2BBB1D-61A6-4D19-957B-C932CB58F3E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688964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10" name="Tijdelijke aanduiding voor tekst 6">
            <a:extLst>
              <a:ext uri="{FF2B5EF4-FFF2-40B4-BE49-F238E27FC236}">
                <a16:creationId xmlns:a16="http://schemas.microsoft.com/office/drawing/2014/main" id="{B09DD24D-7E0B-4D1B-AD33-39719705CFB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13600" y="2200680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02</a:t>
            </a:r>
          </a:p>
        </p:txBody>
      </p:sp>
      <p:sp>
        <p:nvSpPr>
          <p:cNvPr id="12" name="Tijdelijke aanduiding voor tekst 6">
            <a:extLst>
              <a:ext uri="{FF2B5EF4-FFF2-40B4-BE49-F238E27FC236}">
                <a16:creationId xmlns:a16="http://schemas.microsoft.com/office/drawing/2014/main" id="{FA8DCC83-98AE-468C-90E2-741B3EFB183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00" y="2198470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13" name="Tijdelijke aanduiding voor tekst 6">
            <a:extLst>
              <a:ext uri="{FF2B5EF4-FFF2-40B4-BE49-F238E27FC236}">
                <a16:creationId xmlns:a16="http://schemas.microsoft.com/office/drawing/2014/main" id="{7035A987-E466-41FB-A891-10D37522113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13600" y="3710186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03</a:t>
            </a:r>
          </a:p>
        </p:txBody>
      </p:sp>
      <p:sp>
        <p:nvSpPr>
          <p:cNvPr id="15" name="Tijdelijke aanduiding voor tekst 6">
            <a:extLst>
              <a:ext uri="{FF2B5EF4-FFF2-40B4-BE49-F238E27FC236}">
                <a16:creationId xmlns:a16="http://schemas.microsoft.com/office/drawing/2014/main" id="{AB680C88-024B-424F-8EE2-ED41778815E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96000" y="3707976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16" name="Tijdelijke aanduiding voor tekst 6">
            <a:extLst>
              <a:ext uri="{FF2B5EF4-FFF2-40B4-BE49-F238E27FC236}">
                <a16:creationId xmlns:a16="http://schemas.microsoft.com/office/drawing/2014/main" id="{38D45C65-C2E6-4C24-AA31-3DA161DEF5E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13600" y="5219693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04</a:t>
            </a:r>
          </a:p>
        </p:txBody>
      </p:sp>
      <p:sp>
        <p:nvSpPr>
          <p:cNvPr id="18" name="Tijdelijke aanduiding voor tekst 6">
            <a:extLst>
              <a:ext uri="{FF2B5EF4-FFF2-40B4-BE49-F238E27FC236}">
                <a16:creationId xmlns:a16="http://schemas.microsoft.com/office/drawing/2014/main" id="{B570384C-4A71-4DA5-B91E-0F075C20025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6000" y="5217483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23" name="Titel 1">
            <a:extLst>
              <a:ext uri="{FF2B5EF4-FFF2-40B4-BE49-F238E27FC236}">
                <a16:creationId xmlns:a16="http://schemas.microsoft.com/office/drawing/2014/main" id="{A0C511C7-96B3-409B-A041-8C044BC883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613" y="688964"/>
            <a:ext cx="4717263" cy="1903106"/>
          </a:xfrm>
        </p:spPr>
        <p:txBody>
          <a:bodyPr vert="horz" anchor="t">
            <a:noAutofit/>
          </a:bodyPr>
          <a:lstStyle>
            <a:lvl1pPr algn="l">
              <a:defRPr sz="54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51536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_Table of Content - 5 option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3599A0EF-4D88-4718-B39E-D6F618274A55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09477719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2" imgH="530" progId="TCLayout.ActiveDocument.1">
                  <p:embed/>
                </p:oleObj>
              </mc:Choice>
              <mc:Fallback>
                <p:oleObj name="think-cell Slide" r:id="rId3" imgW="532" imgH="530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3599A0EF-4D88-4718-B39E-D6F618274A5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hthoek 13">
            <a:extLst>
              <a:ext uri="{FF2B5EF4-FFF2-40B4-BE49-F238E27FC236}">
                <a16:creationId xmlns:a16="http://schemas.microsoft.com/office/drawing/2014/main" id="{B811AA18-1656-43EE-BA32-2FB90475C8B6}"/>
              </a:ext>
            </a:extLst>
          </p:cNvPr>
          <p:cNvSpPr/>
          <p:nvPr/>
        </p:nvSpPr>
        <p:spPr>
          <a:xfrm rot="7786244" flipH="1" flipV="1">
            <a:off x="3470245" y="-2965029"/>
            <a:ext cx="1976529" cy="6432731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15" name="Vrije vorm: vorm 14">
            <a:extLst>
              <a:ext uri="{FF2B5EF4-FFF2-40B4-BE49-F238E27FC236}">
                <a16:creationId xmlns:a16="http://schemas.microsoft.com/office/drawing/2014/main" id="{F9D31045-6744-4BD0-AFA1-B78E79FAAA15}"/>
              </a:ext>
            </a:extLst>
          </p:cNvPr>
          <p:cNvSpPr/>
          <p:nvPr/>
        </p:nvSpPr>
        <p:spPr>
          <a:xfrm rot="9139577" flipH="1" flipV="1">
            <a:off x="-2914650" y="2091861"/>
            <a:ext cx="8274243" cy="8274241"/>
          </a:xfrm>
          <a:custGeom>
            <a:avLst/>
            <a:gdLst>
              <a:gd name="connsiteX0" fmla="*/ 3319504 w 6639020"/>
              <a:gd name="connsiteY0" fmla="*/ -46 h 6639019"/>
              <a:gd name="connsiteX1" fmla="*/ 6638967 w 6639020"/>
              <a:gd name="connsiteY1" fmla="*/ 3319512 h 6639019"/>
              <a:gd name="connsiteX2" fmla="*/ 3319504 w 6639020"/>
              <a:gd name="connsiteY2" fmla="*/ 6638974 h 6639019"/>
              <a:gd name="connsiteX3" fmla="*/ -53 w 6639020"/>
              <a:gd name="connsiteY3" fmla="*/ 3319512 h 6639019"/>
              <a:gd name="connsiteX4" fmla="*/ 3319504 w 6639020"/>
              <a:gd name="connsiteY4" fmla="*/ -46 h 6639019"/>
              <a:gd name="connsiteX5" fmla="*/ 3319504 w 6639020"/>
              <a:gd name="connsiteY5" fmla="*/ 5057729 h 6639019"/>
              <a:gd name="connsiteX6" fmla="*/ 5057912 w 6639020"/>
              <a:gd name="connsiteY6" fmla="*/ 3319607 h 6639019"/>
              <a:gd name="connsiteX7" fmla="*/ 3319504 w 6639020"/>
              <a:gd name="connsiteY7" fmla="*/ 1581294 h 6639019"/>
              <a:gd name="connsiteX8" fmla="*/ 1581192 w 6639020"/>
              <a:gd name="connsiteY8" fmla="*/ 3319512 h 6639019"/>
              <a:gd name="connsiteX9" fmla="*/ 3319504 w 6639020"/>
              <a:gd name="connsiteY9" fmla="*/ 5057634 h 663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39020" h="6639019">
                <a:moveTo>
                  <a:pt x="3319504" y="-46"/>
                </a:moveTo>
                <a:cubicBezTo>
                  <a:pt x="5152876" y="-46"/>
                  <a:pt x="6638967" y="1485854"/>
                  <a:pt x="6638967" y="3319512"/>
                </a:cubicBezTo>
                <a:cubicBezTo>
                  <a:pt x="6638967" y="5153169"/>
                  <a:pt x="5153067" y="6638974"/>
                  <a:pt x="3319504" y="6638974"/>
                </a:cubicBezTo>
                <a:cubicBezTo>
                  <a:pt x="1485942" y="6638974"/>
                  <a:pt x="-53" y="5152884"/>
                  <a:pt x="-53" y="3319512"/>
                </a:cubicBezTo>
                <a:cubicBezTo>
                  <a:pt x="-53" y="1486140"/>
                  <a:pt x="1486037" y="-46"/>
                  <a:pt x="3319504" y="-46"/>
                </a:cubicBezTo>
                <a:moveTo>
                  <a:pt x="3319504" y="5057729"/>
                </a:moveTo>
                <a:cubicBezTo>
                  <a:pt x="4279148" y="5057729"/>
                  <a:pt x="5057912" y="4279632"/>
                  <a:pt x="5057912" y="3319607"/>
                </a:cubicBezTo>
                <a:cubicBezTo>
                  <a:pt x="5057912" y="2359582"/>
                  <a:pt x="4279148" y="1581294"/>
                  <a:pt x="3319504" y="1581294"/>
                </a:cubicBezTo>
                <a:cubicBezTo>
                  <a:pt x="2359861" y="1581294"/>
                  <a:pt x="1581192" y="2359582"/>
                  <a:pt x="1581192" y="3319512"/>
                </a:cubicBezTo>
                <a:cubicBezTo>
                  <a:pt x="1581192" y="4279441"/>
                  <a:pt x="2359480" y="5057634"/>
                  <a:pt x="3319504" y="5057634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19" name="Tijdelijke aanduiding voor tekst 6">
            <a:extLst>
              <a:ext uri="{FF2B5EF4-FFF2-40B4-BE49-F238E27FC236}">
                <a16:creationId xmlns:a16="http://schemas.microsoft.com/office/drawing/2014/main" id="{4DF14E8A-3E8B-4EDA-B767-F706F579043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213600" y="669899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01</a:t>
            </a:r>
          </a:p>
        </p:txBody>
      </p:sp>
      <p:sp>
        <p:nvSpPr>
          <p:cNvPr id="21" name="Tijdelijke aanduiding voor tekst 6">
            <a:extLst>
              <a:ext uri="{FF2B5EF4-FFF2-40B4-BE49-F238E27FC236}">
                <a16:creationId xmlns:a16="http://schemas.microsoft.com/office/drawing/2014/main" id="{0C122310-07A2-4803-A0F0-51718B05AAA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687890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22" name="Tijdelijke aanduiding voor tekst 6">
            <a:extLst>
              <a:ext uri="{FF2B5EF4-FFF2-40B4-BE49-F238E27FC236}">
                <a16:creationId xmlns:a16="http://schemas.microsoft.com/office/drawing/2014/main" id="{A1D757A3-6F6A-4927-A411-C1481325912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13600" y="1915534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02</a:t>
            </a:r>
          </a:p>
        </p:txBody>
      </p:sp>
      <p:sp>
        <p:nvSpPr>
          <p:cNvPr id="24" name="Tijdelijke aanduiding voor tekst 6">
            <a:extLst>
              <a:ext uri="{FF2B5EF4-FFF2-40B4-BE49-F238E27FC236}">
                <a16:creationId xmlns:a16="http://schemas.microsoft.com/office/drawing/2014/main" id="{F696F097-32D7-48C2-82E1-6D1A99BAC1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00" y="1928759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25" name="Tijdelijke aanduiding voor tekst 6">
            <a:extLst>
              <a:ext uri="{FF2B5EF4-FFF2-40B4-BE49-F238E27FC236}">
                <a16:creationId xmlns:a16="http://schemas.microsoft.com/office/drawing/2014/main" id="{11DBE0EE-24F8-41A6-ABB9-DE0D5621B5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13600" y="3161169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03</a:t>
            </a:r>
          </a:p>
        </p:txBody>
      </p:sp>
      <p:sp>
        <p:nvSpPr>
          <p:cNvPr id="27" name="Tijdelijke aanduiding voor tekst 6">
            <a:extLst>
              <a:ext uri="{FF2B5EF4-FFF2-40B4-BE49-F238E27FC236}">
                <a16:creationId xmlns:a16="http://schemas.microsoft.com/office/drawing/2014/main" id="{68B23351-618B-46E5-AEA9-062EDBCFD74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96000" y="3169627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28" name="Tijdelijke aanduiding voor tekst 6">
            <a:extLst>
              <a:ext uri="{FF2B5EF4-FFF2-40B4-BE49-F238E27FC236}">
                <a16:creationId xmlns:a16="http://schemas.microsoft.com/office/drawing/2014/main" id="{AD1464DB-4D63-46FE-84A3-9F20F7D8F08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13600" y="4406804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04</a:t>
            </a:r>
          </a:p>
        </p:txBody>
      </p:sp>
      <p:sp>
        <p:nvSpPr>
          <p:cNvPr id="30" name="Tijdelijke aanduiding voor tekst 6">
            <a:extLst>
              <a:ext uri="{FF2B5EF4-FFF2-40B4-BE49-F238E27FC236}">
                <a16:creationId xmlns:a16="http://schemas.microsoft.com/office/drawing/2014/main" id="{99A3893D-C7DC-4646-BB9E-6B7C635BD2D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6000" y="4410495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31" name="Tijdelijke aanduiding voor tekst 6">
            <a:extLst>
              <a:ext uri="{FF2B5EF4-FFF2-40B4-BE49-F238E27FC236}">
                <a16:creationId xmlns:a16="http://schemas.microsoft.com/office/drawing/2014/main" id="{54704A45-1EF0-484F-B81D-2409AB67CF8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213600" y="5652438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05</a:t>
            </a:r>
          </a:p>
        </p:txBody>
      </p:sp>
      <p:sp>
        <p:nvSpPr>
          <p:cNvPr id="33" name="Tijdelijke aanduiding voor tekst 6">
            <a:extLst>
              <a:ext uri="{FF2B5EF4-FFF2-40B4-BE49-F238E27FC236}">
                <a16:creationId xmlns:a16="http://schemas.microsoft.com/office/drawing/2014/main" id="{80D1DD23-69C4-4F3F-9241-CA358336F88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96000" y="5651364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40" name="Titel 1">
            <a:extLst>
              <a:ext uri="{FF2B5EF4-FFF2-40B4-BE49-F238E27FC236}">
                <a16:creationId xmlns:a16="http://schemas.microsoft.com/office/drawing/2014/main" id="{0888842D-915C-4706-A238-F52B943030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613" y="688964"/>
            <a:ext cx="4717263" cy="1903106"/>
          </a:xfrm>
        </p:spPr>
        <p:txBody>
          <a:bodyPr vert="horz" anchor="t">
            <a:noAutofit/>
          </a:bodyPr>
          <a:lstStyle>
            <a:lvl1pPr algn="l">
              <a:defRPr sz="54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06729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_Table of Content - 6 option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A794E4B2-A3DD-429A-9CE5-91DE4FAFD0F2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22269613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2" imgH="530" progId="TCLayout.ActiveDocument.1">
                  <p:embed/>
                </p:oleObj>
              </mc:Choice>
              <mc:Fallback>
                <p:oleObj name="think-cell Slide" r:id="rId3" imgW="532" imgH="530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A794E4B2-A3DD-429A-9CE5-91DE4FAFD0F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Rechthoek 15">
            <a:extLst>
              <a:ext uri="{FF2B5EF4-FFF2-40B4-BE49-F238E27FC236}">
                <a16:creationId xmlns:a16="http://schemas.microsoft.com/office/drawing/2014/main" id="{5CA179D3-E01C-43D9-B806-74C5BB2554A6}"/>
              </a:ext>
            </a:extLst>
          </p:cNvPr>
          <p:cNvSpPr/>
          <p:nvPr/>
        </p:nvSpPr>
        <p:spPr>
          <a:xfrm rot="7786244" flipH="1" flipV="1">
            <a:off x="3470245" y="-2965029"/>
            <a:ext cx="1976529" cy="6432731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17" name="Vrije vorm: vorm 16">
            <a:extLst>
              <a:ext uri="{FF2B5EF4-FFF2-40B4-BE49-F238E27FC236}">
                <a16:creationId xmlns:a16="http://schemas.microsoft.com/office/drawing/2014/main" id="{1EEB5305-9005-42E8-B481-2C021299C7E6}"/>
              </a:ext>
            </a:extLst>
          </p:cNvPr>
          <p:cNvSpPr/>
          <p:nvPr/>
        </p:nvSpPr>
        <p:spPr>
          <a:xfrm rot="9139577" flipH="1" flipV="1">
            <a:off x="-2914650" y="2091861"/>
            <a:ext cx="8274243" cy="8274241"/>
          </a:xfrm>
          <a:custGeom>
            <a:avLst/>
            <a:gdLst>
              <a:gd name="connsiteX0" fmla="*/ 3319504 w 6639020"/>
              <a:gd name="connsiteY0" fmla="*/ -46 h 6639019"/>
              <a:gd name="connsiteX1" fmla="*/ 6638967 w 6639020"/>
              <a:gd name="connsiteY1" fmla="*/ 3319512 h 6639019"/>
              <a:gd name="connsiteX2" fmla="*/ 3319504 w 6639020"/>
              <a:gd name="connsiteY2" fmla="*/ 6638974 h 6639019"/>
              <a:gd name="connsiteX3" fmla="*/ -53 w 6639020"/>
              <a:gd name="connsiteY3" fmla="*/ 3319512 h 6639019"/>
              <a:gd name="connsiteX4" fmla="*/ 3319504 w 6639020"/>
              <a:gd name="connsiteY4" fmla="*/ -46 h 6639019"/>
              <a:gd name="connsiteX5" fmla="*/ 3319504 w 6639020"/>
              <a:gd name="connsiteY5" fmla="*/ 5057729 h 6639019"/>
              <a:gd name="connsiteX6" fmla="*/ 5057912 w 6639020"/>
              <a:gd name="connsiteY6" fmla="*/ 3319607 h 6639019"/>
              <a:gd name="connsiteX7" fmla="*/ 3319504 w 6639020"/>
              <a:gd name="connsiteY7" fmla="*/ 1581294 h 6639019"/>
              <a:gd name="connsiteX8" fmla="*/ 1581192 w 6639020"/>
              <a:gd name="connsiteY8" fmla="*/ 3319512 h 6639019"/>
              <a:gd name="connsiteX9" fmla="*/ 3319504 w 6639020"/>
              <a:gd name="connsiteY9" fmla="*/ 5057634 h 663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39020" h="6639019">
                <a:moveTo>
                  <a:pt x="3319504" y="-46"/>
                </a:moveTo>
                <a:cubicBezTo>
                  <a:pt x="5152876" y="-46"/>
                  <a:pt x="6638967" y="1485854"/>
                  <a:pt x="6638967" y="3319512"/>
                </a:cubicBezTo>
                <a:cubicBezTo>
                  <a:pt x="6638967" y="5153169"/>
                  <a:pt x="5153067" y="6638974"/>
                  <a:pt x="3319504" y="6638974"/>
                </a:cubicBezTo>
                <a:cubicBezTo>
                  <a:pt x="1485942" y="6638974"/>
                  <a:pt x="-53" y="5152884"/>
                  <a:pt x="-53" y="3319512"/>
                </a:cubicBezTo>
                <a:cubicBezTo>
                  <a:pt x="-53" y="1486140"/>
                  <a:pt x="1486037" y="-46"/>
                  <a:pt x="3319504" y="-46"/>
                </a:cubicBezTo>
                <a:moveTo>
                  <a:pt x="3319504" y="5057729"/>
                </a:moveTo>
                <a:cubicBezTo>
                  <a:pt x="4279148" y="5057729"/>
                  <a:pt x="5057912" y="4279632"/>
                  <a:pt x="5057912" y="3319607"/>
                </a:cubicBezTo>
                <a:cubicBezTo>
                  <a:pt x="5057912" y="2359582"/>
                  <a:pt x="4279148" y="1581294"/>
                  <a:pt x="3319504" y="1581294"/>
                </a:cubicBezTo>
                <a:cubicBezTo>
                  <a:pt x="2359861" y="1581294"/>
                  <a:pt x="1581192" y="2359582"/>
                  <a:pt x="1581192" y="3319512"/>
                </a:cubicBezTo>
                <a:cubicBezTo>
                  <a:pt x="1581192" y="4279441"/>
                  <a:pt x="2359480" y="5057634"/>
                  <a:pt x="3319504" y="5057634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34" name="Tijdelijke aanduiding voor tekst 6">
            <a:extLst>
              <a:ext uri="{FF2B5EF4-FFF2-40B4-BE49-F238E27FC236}">
                <a16:creationId xmlns:a16="http://schemas.microsoft.com/office/drawing/2014/main" id="{09D6A89B-BA0C-4DA1-A3DE-F6AC65D4116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205400" y="660656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01</a:t>
            </a:r>
          </a:p>
        </p:txBody>
      </p:sp>
      <p:sp>
        <p:nvSpPr>
          <p:cNvPr id="36" name="Tijdelijke aanduiding voor tekst 6">
            <a:extLst>
              <a:ext uri="{FF2B5EF4-FFF2-40B4-BE49-F238E27FC236}">
                <a16:creationId xmlns:a16="http://schemas.microsoft.com/office/drawing/2014/main" id="{5F2A2271-6BD1-4339-BFB3-F6D3DE71D09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664932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37" name="Tijdelijke aanduiding voor tekst 6">
            <a:extLst>
              <a:ext uri="{FF2B5EF4-FFF2-40B4-BE49-F238E27FC236}">
                <a16:creationId xmlns:a16="http://schemas.microsoft.com/office/drawing/2014/main" id="{36B5A4FB-5A48-4A04-BCFD-9124FD65C72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05400" y="1647962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02</a:t>
            </a:r>
          </a:p>
        </p:txBody>
      </p:sp>
      <p:sp>
        <p:nvSpPr>
          <p:cNvPr id="41" name="Tijdelijke aanduiding voor tekst 6">
            <a:extLst>
              <a:ext uri="{FF2B5EF4-FFF2-40B4-BE49-F238E27FC236}">
                <a16:creationId xmlns:a16="http://schemas.microsoft.com/office/drawing/2014/main" id="{CCF525E0-4544-4557-94D1-DEAECA0CE1F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00" y="1652238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42" name="Tijdelijke aanduiding voor tekst 6">
            <a:extLst>
              <a:ext uri="{FF2B5EF4-FFF2-40B4-BE49-F238E27FC236}">
                <a16:creationId xmlns:a16="http://schemas.microsoft.com/office/drawing/2014/main" id="{E39F519A-E318-4B7C-AA10-89A1C075825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05400" y="2635267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03</a:t>
            </a:r>
          </a:p>
        </p:txBody>
      </p:sp>
      <p:sp>
        <p:nvSpPr>
          <p:cNvPr id="44" name="Tijdelijke aanduiding voor tekst 6">
            <a:extLst>
              <a:ext uri="{FF2B5EF4-FFF2-40B4-BE49-F238E27FC236}">
                <a16:creationId xmlns:a16="http://schemas.microsoft.com/office/drawing/2014/main" id="{C58ECB0F-D94D-4807-A4FA-4F16FD02FF7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96000" y="2639543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45" name="Tijdelijke aanduiding voor tekst 6">
            <a:extLst>
              <a:ext uri="{FF2B5EF4-FFF2-40B4-BE49-F238E27FC236}">
                <a16:creationId xmlns:a16="http://schemas.microsoft.com/office/drawing/2014/main" id="{5EB21555-45D5-4F9F-B3B6-DE4D053CD94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05400" y="3622571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04</a:t>
            </a:r>
          </a:p>
        </p:txBody>
      </p:sp>
      <p:sp>
        <p:nvSpPr>
          <p:cNvPr id="47" name="Tijdelijke aanduiding voor tekst 6">
            <a:extLst>
              <a:ext uri="{FF2B5EF4-FFF2-40B4-BE49-F238E27FC236}">
                <a16:creationId xmlns:a16="http://schemas.microsoft.com/office/drawing/2014/main" id="{1A14E9FB-857B-4A6C-82D5-B4F4043C50E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6000" y="3626847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48" name="Tijdelijke aanduiding voor tekst 6">
            <a:extLst>
              <a:ext uri="{FF2B5EF4-FFF2-40B4-BE49-F238E27FC236}">
                <a16:creationId xmlns:a16="http://schemas.microsoft.com/office/drawing/2014/main" id="{D299575F-C84E-45E2-B0E1-9A31D37169A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205400" y="4609874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05</a:t>
            </a:r>
          </a:p>
        </p:txBody>
      </p:sp>
      <p:sp>
        <p:nvSpPr>
          <p:cNvPr id="50" name="Tijdelijke aanduiding voor tekst 6">
            <a:extLst>
              <a:ext uri="{FF2B5EF4-FFF2-40B4-BE49-F238E27FC236}">
                <a16:creationId xmlns:a16="http://schemas.microsoft.com/office/drawing/2014/main" id="{4BD24427-9FCE-4492-9657-31165F1F6A1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96000" y="4614150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51" name="Tijdelijke aanduiding voor tekst 6">
            <a:extLst>
              <a:ext uri="{FF2B5EF4-FFF2-40B4-BE49-F238E27FC236}">
                <a16:creationId xmlns:a16="http://schemas.microsoft.com/office/drawing/2014/main" id="{672D32A3-A2E3-46E2-9F9B-FA9AD3E3A8D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205400" y="5597176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06</a:t>
            </a:r>
          </a:p>
        </p:txBody>
      </p:sp>
      <p:sp>
        <p:nvSpPr>
          <p:cNvPr id="53" name="Tijdelijke aanduiding voor tekst 6">
            <a:extLst>
              <a:ext uri="{FF2B5EF4-FFF2-40B4-BE49-F238E27FC236}">
                <a16:creationId xmlns:a16="http://schemas.microsoft.com/office/drawing/2014/main" id="{A3423D5C-41B9-4A4A-8A8D-EF1D5CD431B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096000" y="5601452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27" name="Titel 1">
            <a:extLst>
              <a:ext uri="{FF2B5EF4-FFF2-40B4-BE49-F238E27FC236}">
                <a16:creationId xmlns:a16="http://schemas.microsoft.com/office/drawing/2014/main" id="{C4DDB331-9356-48D2-83A6-956567F529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613" y="688964"/>
            <a:ext cx="4717263" cy="1903106"/>
          </a:xfrm>
        </p:spPr>
        <p:txBody>
          <a:bodyPr vert="horz" anchor="t">
            <a:noAutofit/>
          </a:bodyPr>
          <a:lstStyle>
            <a:lvl1pPr algn="l">
              <a:defRPr sz="54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71837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7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0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3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afbeelding 3">
            <a:extLst>
              <a:ext uri="{FF2B5EF4-FFF2-40B4-BE49-F238E27FC236}">
                <a16:creationId xmlns:a16="http://schemas.microsoft.com/office/drawing/2014/main" id="{2533A85A-2FC9-45B2-8CDF-E90C4044869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E95E788A-50AD-4514-BC54-028050507FD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18413" y="327025"/>
            <a:ext cx="6192837" cy="6210300"/>
          </a:xfrm>
          <a:blipFill dpi="0" rotWithShape="1">
            <a:blip r:embed="rId2">
              <a:alphaModFix amt="7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jdelijke aanduiding voor tekst 12">
            <a:extLst>
              <a:ext uri="{FF2B5EF4-FFF2-40B4-BE49-F238E27FC236}">
                <a16:creationId xmlns:a16="http://schemas.microsoft.com/office/drawing/2014/main" id="{FE22822F-BD4D-4845-B708-F45C72C53F3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0" y="3873500"/>
            <a:ext cx="4573588" cy="2382838"/>
          </a:xfrm>
          <a:blipFill dpi="0" rotWithShape="1">
            <a:blip r:embed="rId4">
              <a:alphaModFix amt="7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4C45A95E-C2CC-46EA-8568-0359F1713A24}"/>
              </a:ext>
            </a:extLst>
          </p:cNvPr>
          <p:cNvSpPr/>
          <p:nvPr/>
        </p:nvSpPr>
        <p:spPr>
          <a:xfrm>
            <a:off x="-4858954" y="394173"/>
            <a:ext cx="3203717" cy="38738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180000" rIns="180000" rtlCol="0" anchor="t"/>
          <a:lstStyle/>
          <a:p>
            <a:pPr marL="0" marR="0" lvl="0" indent="0" defTabSz="914377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Voeg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een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afbeelding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film toe</a:t>
            </a:r>
            <a:endParaRPr lang="nl-NL" sz="1400" b="0" i="0" u="none" kern="1200" noProof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6" name="Rechte verbindingslijn 5">
            <a:extLst>
              <a:ext uri="{FF2B5EF4-FFF2-40B4-BE49-F238E27FC236}">
                <a16:creationId xmlns:a16="http://schemas.microsoft.com/office/drawing/2014/main" id="{BBC9316F-DE19-4F7B-9FF8-4D388DEC6454}"/>
              </a:ext>
            </a:extLst>
          </p:cNvPr>
          <p:cNvCxnSpPr>
            <a:cxnSpLocks/>
          </p:cNvCxnSpPr>
          <p:nvPr/>
        </p:nvCxnSpPr>
        <p:spPr>
          <a:xfrm>
            <a:off x="-4685618" y="673584"/>
            <a:ext cx="4309227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</a:ln>
          <a:effectLst/>
        </p:spPr>
      </p:cxnSp>
      <p:sp>
        <p:nvSpPr>
          <p:cNvPr id="7" name="Tekstvak 6">
            <a:extLst>
              <a:ext uri="{FF2B5EF4-FFF2-40B4-BE49-F238E27FC236}">
                <a16:creationId xmlns:a16="http://schemas.microsoft.com/office/drawing/2014/main" id="{0AFBC154-7F41-44D5-92DE-6E27A149AAF7}"/>
              </a:ext>
            </a:extLst>
          </p:cNvPr>
          <p:cNvSpPr txBox="1"/>
          <p:nvPr/>
        </p:nvSpPr>
        <p:spPr>
          <a:xfrm>
            <a:off x="-4685621" y="774064"/>
            <a:ext cx="2946092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Afbeeldingen kunnen toegevoegd worden via deze knoppen:</a:t>
            </a:r>
          </a:p>
        </p:txBody>
      </p:sp>
      <p:grpSp>
        <p:nvGrpSpPr>
          <p:cNvPr id="9" name="Groep 8">
            <a:extLst>
              <a:ext uri="{FF2B5EF4-FFF2-40B4-BE49-F238E27FC236}">
                <a16:creationId xmlns:a16="http://schemas.microsoft.com/office/drawing/2014/main" id="{819669DF-D7E3-4D77-82E4-9C2DBBA706BE}"/>
              </a:ext>
            </a:extLst>
          </p:cNvPr>
          <p:cNvGrpSpPr/>
          <p:nvPr/>
        </p:nvGrpSpPr>
        <p:grpSpPr>
          <a:xfrm>
            <a:off x="-1425490" y="845069"/>
            <a:ext cx="250379" cy="249771"/>
            <a:chOff x="-706740" y="145633"/>
            <a:chExt cx="250379" cy="249771"/>
          </a:xfrm>
        </p:grpSpPr>
        <p:sp>
          <p:nvSpPr>
            <p:cNvPr id="10" name="Rechthoek 9">
              <a:extLst>
                <a:ext uri="{FF2B5EF4-FFF2-40B4-BE49-F238E27FC236}">
                  <a16:creationId xmlns:a16="http://schemas.microsoft.com/office/drawing/2014/main" id="{8564E26F-4A2E-4FBC-8126-6BCDD3E8B78C}"/>
                </a:ext>
              </a:extLst>
            </p:cNvPr>
            <p:cNvSpPr/>
            <p:nvPr userDrawn="1"/>
          </p:nvSpPr>
          <p:spPr>
            <a:xfrm rot="5400000">
              <a:off x="-695663" y="134556"/>
              <a:ext cx="216024" cy="238177"/>
            </a:xfrm>
            <a:prstGeom prst="rect">
              <a:avLst/>
            </a:prstGeom>
            <a:solidFill>
              <a:schemeClr val="bg1"/>
            </a:solidFill>
            <a:ln w="15875" cap="sq">
              <a:solidFill>
                <a:schemeClr val="tx2">
                  <a:lumMod val="60000"/>
                  <a:lumOff val="40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11" name="Gelijkbenige driehoek 128">
              <a:extLst>
                <a:ext uri="{FF2B5EF4-FFF2-40B4-BE49-F238E27FC236}">
                  <a16:creationId xmlns:a16="http://schemas.microsoft.com/office/drawing/2014/main" id="{65C2DE8C-DE7D-4ECB-B620-D2B5F2DA75AC}"/>
                </a:ext>
              </a:extLst>
            </p:cNvPr>
            <p:cNvSpPr/>
            <p:nvPr userDrawn="1"/>
          </p:nvSpPr>
          <p:spPr>
            <a:xfrm>
              <a:off x="-691695" y="241573"/>
              <a:ext cx="131236" cy="108025"/>
            </a:xfrm>
            <a:custGeom>
              <a:avLst/>
              <a:gdLst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0 w 165756"/>
                <a:gd name="connsiteY3" fmla="*/ 108025 h 108025"/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37140 w 165756"/>
                <a:gd name="connsiteY3" fmla="*/ 106895 h 108025"/>
                <a:gd name="connsiteX4" fmla="*/ 0 w 165756"/>
                <a:gd name="connsiteY4" fmla="*/ 108025 h 108025"/>
                <a:gd name="connsiteX0" fmla="*/ 0 w 165756"/>
                <a:gd name="connsiteY0" fmla="*/ 108025 h 108025"/>
                <a:gd name="connsiteX1" fmla="*/ 34520 w 165756"/>
                <a:gd name="connsiteY1" fmla="*/ 62354 h 108025"/>
                <a:gd name="connsiteX2" fmla="*/ 82878 w 165756"/>
                <a:gd name="connsiteY2" fmla="*/ 0 h 108025"/>
                <a:gd name="connsiteX3" fmla="*/ 165756 w 165756"/>
                <a:gd name="connsiteY3" fmla="*/ 108025 h 108025"/>
                <a:gd name="connsiteX4" fmla="*/ 37140 w 165756"/>
                <a:gd name="connsiteY4" fmla="*/ 106895 h 108025"/>
                <a:gd name="connsiteX5" fmla="*/ 0 w 165756"/>
                <a:gd name="connsiteY5" fmla="*/ 108025 h 108025"/>
                <a:gd name="connsiteX0" fmla="*/ 2620 w 131236"/>
                <a:gd name="connsiteY0" fmla="*/ 106895 h 108025"/>
                <a:gd name="connsiteX1" fmla="*/ 0 w 131236"/>
                <a:gd name="connsiteY1" fmla="*/ 62354 h 108025"/>
                <a:gd name="connsiteX2" fmla="*/ 48358 w 131236"/>
                <a:gd name="connsiteY2" fmla="*/ 0 h 108025"/>
                <a:gd name="connsiteX3" fmla="*/ 131236 w 131236"/>
                <a:gd name="connsiteY3" fmla="*/ 108025 h 108025"/>
                <a:gd name="connsiteX4" fmla="*/ 2620 w 131236"/>
                <a:gd name="connsiteY4" fmla="*/ 106895 h 108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36" h="108025">
                  <a:moveTo>
                    <a:pt x="2620" y="106895"/>
                  </a:moveTo>
                  <a:lnTo>
                    <a:pt x="0" y="62354"/>
                  </a:lnTo>
                  <a:lnTo>
                    <a:pt x="48358" y="0"/>
                  </a:lnTo>
                  <a:lnTo>
                    <a:pt x="131236" y="108025"/>
                  </a:lnTo>
                  <a:lnTo>
                    <a:pt x="2620" y="10689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12" name="Ovaal 11">
              <a:extLst>
                <a:ext uri="{FF2B5EF4-FFF2-40B4-BE49-F238E27FC236}">
                  <a16:creationId xmlns:a16="http://schemas.microsoft.com/office/drawing/2014/main" id="{93D33FAC-9D2E-4EB4-8480-982449AF26F5}"/>
                </a:ext>
              </a:extLst>
            </p:cNvPr>
            <p:cNvSpPr/>
            <p:nvPr userDrawn="1"/>
          </p:nvSpPr>
          <p:spPr>
            <a:xfrm>
              <a:off x="-550874" y="173162"/>
              <a:ext cx="54000" cy="54000"/>
            </a:xfrm>
            <a:prstGeom prst="ellipse">
              <a:avLst/>
            </a:prstGeom>
            <a:solidFill>
              <a:srgbClr val="FFC000"/>
            </a:solidFill>
            <a:ln w="15875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GB" sz="1800"/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10806B96-CA59-44C7-AADC-1D22BE410F71}"/>
                </a:ext>
              </a:extLst>
            </p:cNvPr>
            <p:cNvSpPr/>
            <p:nvPr userDrawn="1"/>
          </p:nvSpPr>
          <p:spPr>
            <a:xfrm rot="5400000">
              <a:off x="-576961" y="253117"/>
              <a:ext cx="108000" cy="133200"/>
            </a:xfrm>
            <a:prstGeom prst="rect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cxnSp>
          <p:nvCxnSpPr>
            <p:cNvPr id="15" name="Rechte verbindingslijn 14">
              <a:extLst>
                <a:ext uri="{FF2B5EF4-FFF2-40B4-BE49-F238E27FC236}">
                  <a16:creationId xmlns:a16="http://schemas.microsoft.com/office/drawing/2014/main" id="{C15C0B59-108B-42A3-8EAD-ED68CC63916B}"/>
                </a:ext>
              </a:extLst>
            </p:cNvPr>
            <p:cNvCxnSpPr/>
            <p:nvPr userDrawn="1"/>
          </p:nvCxnSpPr>
          <p:spPr>
            <a:xfrm>
              <a:off x="-540961" y="395404"/>
              <a:ext cx="36000" cy="0"/>
            </a:xfrm>
            <a:prstGeom prst="line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6" name="Tekstvak 15">
            <a:extLst>
              <a:ext uri="{FF2B5EF4-FFF2-40B4-BE49-F238E27FC236}">
                <a16:creationId xmlns:a16="http://schemas.microsoft.com/office/drawing/2014/main" id="{B0BDFA73-D4D7-4F7C-BB1F-DF3660CA56D2}"/>
              </a:ext>
            </a:extLst>
          </p:cNvPr>
          <p:cNvSpPr txBox="1"/>
          <p:nvPr/>
        </p:nvSpPr>
        <p:spPr>
          <a:xfrm>
            <a:off x="-4685621" y="1207658"/>
            <a:ext cx="4111304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De afbeelding wordt automatisch geschaald naar het ingestelde kader.</a:t>
            </a:r>
          </a:p>
        </p:txBody>
      </p:sp>
      <p:sp>
        <p:nvSpPr>
          <p:cNvPr id="17" name="Tekstvak 16">
            <a:extLst>
              <a:ext uri="{FF2B5EF4-FFF2-40B4-BE49-F238E27FC236}">
                <a16:creationId xmlns:a16="http://schemas.microsoft.com/office/drawing/2014/main" id="{AB41DFDC-C49A-41E6-8174-6F7883D84782}"/>
              </a:ext>
            </a:extLst>
          </p:cNvPr>
          <p:cNvSpPr txBox="1"/>
          <p:nvPr/>
        </p:nvSpPr>
        <p:spPr>
          <a:xfrm>
            <a:off x="-4685621" y="1460671"/>
            <a:ext cx="3930700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Om een afbeelding te wijzigen, verwijder je best de huidige en begin je terug opnieuw.</a:t>
            </a:r>
          </a:p>
        </p:txBody>
      </p:sp>
      <p:grpSp>
        <p:nvGrpSpPr>
          <p:cNvPr id="18" name="Groep 17">
            <a:extLst>
              <a:ext uri="{FF2B5EF4-FFF2-40B4-BE49-F238E27FC236}">
                <a16:creationId xmlns:a16="http://schemas.microsoft.com/office/drawing/2014/main" id="{53CED02E-F453-4DCC-B3A9-0FA96161F370}"/>
              </a:ext>
            </a:extLst>
          </p:cNvPr>
          <p:cNvGrpSpPr/>
          <p:nvPr/>
        </p:nvGrpSpPr>
        <p:grpSpPr>
          <a:xfrm>
            <a:off x="-1073403" y="845068"/>
            <a:ext cx="252000" cy="216024"/>
            <a:chOff x="-932185" y="5325334"/>
            <a:chExt cx="252000" cy="216024"/>
          </a:xfrm>
        </p:grpSpPr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424BD2CC-5F42-44A9-A65F-7A879310DACD}"/>
                </a:ext>
              </a:extLst>
            </p:cNvPr>
            <p:cNvSpPr/>
            <p:nvPr userDrawn="1"/>
          </p:nvSpPr>
          <p:spPr>
            <a:xfrm rot="5400000">
              <a:off x="-914197" y="5307346"/>
              <a:ext cx="216024" cy="252000"/>
            </a:xfrm>
            <a:prstGeom prst="rect">
              <a:avLst/>
            </a:prstGeom>
            <a:solidFill>
              <a:schemeClr val="bg1"/>
            </a:solidFill>
            <a:ln w="19050" cap="sq">
              <a:solidFill>
                <a:schemeClr val="tx2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08A9A0F5-E6C5-4C2F-B50C-7EEB86B35629}"/>
                </a:ext>
              </a:extLst>
            </p:cNvPr>
            <p:cNvGrpSpPr/>
            <p:nvPr userDrawn="1"/>
          </p:nvGrpSpPr>
          <p:grpSpPr>
            <a:xfrm>
              <a:off x="-925512" y="5325900"/>
              <a:ext cx="241658" cy="36000"/>
              <a:chOff x="-964435" y="5325900"/>
              <a:chExt cx="241658" cy="36000"/>
            </a:xfrm>
          </p:grpSpPr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01E6F482-6501-4474-B9EC-10B4ABF4652A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63C49633-9AE5-4A08-B118-78992F6D3840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3BE7E48A-0398-45B0-A5B0-5BBE930298B2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2" name="Rechthoek 31">
                <a:extLst>
                  <a:ext uri="{FF2B5EF4-FFF2-40B4-BE49-F238E27FC236}">
                    <a16:creationId xmlns:a16="http://schemas.microsoft.com/office/drawing/2014/main" id="{AB404A70-F92C-4418-8441-0538B0315BB3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305AC270-A727-4B0B-B713-1200D780F5BB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A672539A-60CC-49CC-9828-DCC8CE5DC326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5" name="Rechthoek 34">
                <a:extLst>
                  <a:ext uri="{FF2B5EF4-FFF2-40B4-BE49-F238E27FC236}">
                    <a16:creationId xmlns:a16="http://schemas.microsoft.com/office/drawing/2014/main" id="{E5EEC206-3BAE-4711-B315-F72A2FB9DBE0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  <p:grpSp>
          <p:nvGrpSpPr>
            <p:cNvPr id="21" name="Groep 20">
              <a:extLst>
                <a:ext uri="{FF2B5EF4-FFF2-40B4-BE49-F238E27FC236}">
                  <a16:creationId xmlns:a16="http://schemas.microsoft.com/office/drawing/2014/main" id="{F7C2539D-CEB9-440B-BC0B-D83699ED6A5A}"/>
                </a:ext>
              </a:extLst>
            </p:cNvPr>
            <p:cNvGrpSpPr/>
            <p:nvPr userDrawn="1"/>
          </p:nvGrpSpPr>
          <p:grpSpPr>
            <a:xfrm>
              <a:off x="-925512" y="5502593"/>
              <a:ext cx="241658" cy="36000"/>
              <a:chOff x="-964435" y="5325900"/>
              <a:chExt cx="241658" cy="36000"/>
            </a:xfrm>
          </p:grpSpPr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FF67400B-144E-4D86-9B27-EC178C5EDC74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3" name="Rechthoek 22">
                <a:extLst>
                  <a:ext uri="{FF2B5EF4-FFF2-40B4-BE49-F238E27FC236}">
                    <a16:creationId xmlns:a16="http://schemas.microsoft.com/office/drawing/2014/main" id="{FE42F680-A181-4DE7-83A4-3A85435AF4FF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4" name="Rechthoek 23">
                <a:extLst>
                  <a:ext uri="{FF2B5EF4-FFF2-40B4-BE49-F238E27FC236}">
                    <a16:creationId xmlns:a16="http://schemas.microsoft.com/office/drawing/2014/main" id="{9DD07A1E-492C-48A5-9EC6-7A16D8FC796D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5" name="Rechthoek 24">
                <a:extLst>
                  <a:ext uri="{FF2B5EF4-FFF2-40B4-BE49-F238E27FC236}">
                    <a16:creationId xmlns:a16="http://schemas.microsoft.com/office/drawing/2014/main" id="{AC2773C3-A17A-4D3A-BAD5-5A379A5F2784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7FD2B9CF-86FB-420B-82C4-CAEC746FABA2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4C129854-2A20-4740-885B-43DF2BA38033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E49A6CDE-592B-4894-AE4A-0A755A4B890A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</p:grpSp>
      <p:sp>
        <p:nvSpPr>
          <p:cNvPr id="36" name="Tekstvak 35">
            <a:extLst>
              <a:ext uri="{FF2B5EF4-FFF2-40B4-BE49-F238E27FC236}">
                <a16:creationId xmlns:a16="http://schemas.microsoft.com/office/drawing/2014/main" id="{C6AE7F32-77BE-4B68-B9DE-8E3C6C9B4D09}"/>
              </a:ext>
            </a:extLst>
          </p:cNvPr>
          <p:cNvSpPr txBox="1"/>
          <p:nvPr/>
        </p:nvSpPr>
        <p:spPr>
          <a:xfrm>
            <a:off x="-4685622" y="1884692"/>
            <a:ext cx="3930699" cy="1544308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Je kan na het invoegen de foto nog verschuiven en/of  vergroten door de foto te: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Selecteren &gt; afbeeldingsopmaak &gt; bijsnijden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ENG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: select &gt; image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layout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 &gt;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crop</a:t>
            </a: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Nu kan je de foto zelf verslepen en/of vergroten/verkleinen in het kader.</a:t>
            </a:r>
          </a:p>
        </p:txBody>
      </p:sp>
    </p:spTree>
    <p:extLst>
      <p:ext uri="{BB962C8B-B14F-4D97-AF65-F5344CB8AC3E}">
        <p14:creationId xmlns:p14="http://schemas.microsoft.com/office/powerpoint/2010/main" val="35003097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mag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afbeelding 3">
            <a:extLst>
              <a:ext uri="{FF2B5EF4-FFF2-40B4-BE49-F238E27FC236}">
                <a16:creationId xmlns:a16="http://schemas.microsoft.com/office/drawing/2014/main" id="{2533A85A-2FC9-45B2-8CDF-E90C4044869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E95E788A-50AD-4514-BC54-028050507FD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18413" y="327025"/>
            <a:ext cx="6192837" cy="6210300"/>
          </a:xfrm>
          <a:blipFill dpi="0" rotWithShape="1">
            <a:blip r:embed="rId2">
              <a:alphaModFix amt="7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jdelijke aanduiding voor tekst 12">
            <a:extLst>
              <a:ext uri="{FF2B5EF4-FFF2-40B4-BE49-F238E27FC236}">
                <a16:creationId xmlns:a16="http://schemas.microsoft.com/office/drawing/2014/main" id="{FE22822F-BD4D-4845-B708-F45C72C53F3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0" y="3873500"/>
            <a:ext cx="4573588" cy="2382838"/>
          </a:xfrm>
          <a:blipFill dpi="0" rotWithShape="1">
            <a:blip r:embed="rId4">
              <a:alphaModFix amt="7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4C45A95E-C2CC-46EA-8568-0359F1713A24}"/>
              </a:ext>
            </a:extLst>
          </p:cNvPr>
          <p:cNvSpPr/>
          <p:nvPr/>
        </p:nvSpPr>
        <p:spPr>
          <a:xfrm>
            <a:off x="-4858954" y="394173"/>
            <a:ext cx="3203717" cy="38738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180000" rIns="180000" rtlCol="0" anchor="t"/>
          <a:lstStyle/>
          <a:p>
            <a:pPr marL="0" marR="0" lvl="0" indent="0" defTabSz="914377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Voeg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een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afbeelding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film toe</a:t>
            </a:r>
            <a:endParaRPr lang="nl-NL" sz="1400" b="0" i="0" u="none" kern="1200" noProof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6" name="Rechte verbindingslijn 5">
            <a:extLst>
              <a:ext uri="{FF2B5EF4-FFF2-40B4-BE49-F238E27FC236}">
                <a16:creationId xmlns:a16="http://schemas.microsoft.com/office/drawing/2014/main" id="{BBC9316F-DE19-4F7B-9FF8-4D388DEC6454}"/>
              </a:ext>
            </a:extLst>
          </p:cNvPr>
          <p:cNvCxnSpPr>
            <a:cxnSpLocks/>
          </p:cNvCxnSpPr>
          <p:nvPr/>
        </p:nvCxnSpPr>
        <p:spPr>
          <a:xfrm>
            <a:off x="-4685618" y="673584"/>
            <a:ext cx="4309227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</a:ln>
          <a:effectLst/>
        </p:spPr>
      </p:cxnSp>
      <p:sp>
        <p:nvSpPr>
          <p:cNvPr id="7" name="Tekstvak 6">
            <a:extLst>
              <a:ext uri="{FF2B5EF4-FFF2-40B4-BE49-F238E27FC236}">
                <a16:creationId xmlns:a16="http://schemas.microsoft.com/office/drawing/2014/main" id="{0AFBC154-7F41-44D5-92DE-6E27A149AAF7}"/>
              </a:ext>
            </a:extLst>
          </p:cNvPr>
          <p:cNvSpPr txBox="1"/>
          <p:nvPr/>
        </p:nvSpPr>
        <p:spPr>
          <a:xfrm>
            <a:off x="-4685621" y="774064"/>
            <a:ext cx="2946092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Afbeeldingen kunnen toegevoegd worden via deze knoppen:</a:t>
            </a:r>
          </a:p>
        </p:txBody>
      </p:sp>
      <p:grpSp>
        <p:nvGrpSpPr>
          <p:cNvPr id="9" name="Groep 8">
            <a:extLst>
              <a:ext uri="{FF2B5EF4-FFF2-40B4-BE49-F238E27FC236}">
                <a16:creationId xmlns:a16="http://schemas.microsoft.com/office/drawing/2014/main" id="{819669DF-D7E3-4D77-82E4-9C2DBBA706BE}"/>
              </a:ext>
            </a:extLst>
          </p:cNvPr>
          <p:cNvGrpSpPr/>
          <p:nvPr/>
        </p:nvGrpSpPr>
        <p:grpSpPr>
          <a:xfrm>
            <a:off x="-1425490" y="845069"/>
            <a:ext cx="250379" cy="249771"/>
            <a:chOff x="-706740" y="145633"/>
            <a:chExt cx="250379" cy="249771"/>
          </a:xfrm>
        </p:grpSpPr>
        <p:sp>
          <p:nvSpPr>
            <p:cNvPr id="10" name="Rechthoek 9">
              <a:extLst>
                <a:ext uri="{FF2B5EF4-FFF2-40B4-BE49-F238E27FC236}">
                  <a16:creationId xmlns:a16="http://schemas.microsoft.com/office/drawing/2014/main" id="{8564E26F-4A2E-4FBC-8126-6BCDD3E8B78C}"/>
                </a:ext>
              </a:extLst>
            </p:cNvPr>
            <p:cNvSpPr/>
            <p:nvPr userDrawn="1"/>
          </p:nvSpPr>
          <p:spPr>
            <a:xfrm rot="5400000">
              <a:off x="-695663" y="134556"/>
              <a:ext cx="216024" cy="238177"/>
            </a:xfrm>
            <a:prstGeom prst="rect">
              <a:avLst/>
            </a:prstGeom>
            <a:solidFill>
              <a:schemeClr val="bg1"/>
            </a:solidFill>
            <a:ln w="15875" cap="sq">
              <a:solidFill>
                <a:schemeClr val="tx2">
                  <a:lumMod val="60000"/>
                  <a:lumOff val="40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11" name="Gelijkbenige driehoek 128">
              <a:extLst>
                <a:ext uri="{FF2B5EF4-FFF2-40B4-BE49-F238E27FC236}">
                  <a16:creationId xmlns:a16="http://schemas.microsoft.com/office/drawing/2014/main" id="{65C2DE8C-DE7D-4ECB-B620-D2B5F2DA75AC}"/>
                </a:ext>
              </a:extLst>
            </p:cNvPr>
            <p:cNvSpPr/>
            <p:nvPr userDrawn="1"/>
          </p:nvSpPr>
          <p:spPr>
            <a:xfrm>
              <a:off x="-691695" y="241573"/>
              <a:ext cx="131236" cy="108025"/>
            </a:xfrm>
            <a:custGeom>
              <a:avLst/>
              <a:gdLst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0 w 165756"/>
                <a:gd name="connsiteY3" fmla="*/ 108025 h 108025"/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37140 w 165756"/>
                <a:gd name="connsiteY3" fmla="*/ 106895 h 108025"/>
                <a:gd name="connsiteX4" fmla="*/ 0 w 165756"/>
                <a:gd name="connsiteY4" fmla="*/ 108025 h 108025"/>
                <a:gd name="connsiteX0" fmla="*/ 0 w 165756"/>
                <a:gd name="connsiteY0" fmla="*/ 108025 h 108025"/>
                <a:gd name="connsiteX1" fmla="*/ 34520 w 165756"/>
                <a:gd name="connsiteY1" fmla="*/ 62354 h 108025"/>
                <a:gd name="connsiteX2" fmla="*/ 82878 w 165756"/>
                <a:gd name="connsiteY2" fmla="*/ 0 h 108025"/>
                <a:gd name="connsiteX3" fmla="*/ 165756 w 165756"/>
                <a:gd name="connsiteY3" fmla="*/ 108025 h 108025"/>
                <a:gd name="connsiteX4" fmla="*/ 37140 w 165756"/>
                <a:gd name="connsiteY4" fmla="*/ 106895 h 108025"/>
                <a:gd name="connsiteX5" fmla="*/ 0 w 165756"/>
                <a:gd name="connsiteY5" fmla="*/ 108025 h 108025"/>
                <a:gd name="connsiteX0" fmla="*/ 2620 w 131236"/>
                <a:gd name="connsiteY0" fmla="*/ 106895 h 108025"/>
                <a:gd name="connsiteX1" fmla="*/ 0 w 131236"/>
                <a:gd name="connsiteY1" fmla="*/ 62354 h 108025"/>
                <a:gd name="connsiteX2" fmla="*/ 48358 w 131236"/>
                <a:gd name="connsiteY2" fmla="*/ 0 h 108025"/>
                <a:gd name="connsiteX3" fmla="*/ 131236 w 131236"/>
                <a:gd name="connsiteY3" fmla="*/ 108025 h 108025"/>
                <a:gd name="connsiteX4" fmla="*/ 2620 w 131236"/>
                <a:gd name="connsiteY4" fmla="*/ 106895 h 108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36" h="108025">
                  <a:moveTo>
                    <a:pt x="2620" y="106895"/>
                  </a:moveTo>
                  <a:lnTo>
                    <a:pt x="0" y="62354"/>
                  </a:lnTo>
                  <a:lnTo>
                    <a:pt x="48358" y="0"/>
                  </a:lnTo>
                  <a:lnTo>
                    <a:pt x="131236" y="108025"/>
                  </a:lnTo>
                  <a:lnTo>
                    <a:pt x="2620" y="10689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12" name="Ovaal 11">
              <a:extLst>
                <a:ext uri="{FF2B5EF4-FFF2-40B4-BE49-F238E27FC236}">
                  <a16:creationId xmlns:a16="http://schemas.microsoft.com/office/drawing/2014/main" id="{93D33FAC-9D2E-4EB4-8480-982449AF26F5}"/>
                </a:ext>
              </a:extLst>
            </p:cNvPr>
            <p:cNvSpPr/>
            <p:nvPr userDrawn="1"/>
          </p:nvSpPr>
          <p:spPr>
            <a:xfrm>
              <a:off x="-550874" y="173162"/>
              <a:ext cx="54000" cy="54000"/>
            </a:xfrm>
            <a:prstGeom prst="ellipse">
              <a:avLst/>
            </a:prstGeom>
            <a:solidFill>
              <a:srgbClr val="FFC000"/>
            </a:solidFill>
            <a:ln w="15875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GB" sz="1800"/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10806B96-CA59-44C7-AADC-1D22BE410F71}"/>
                </a:ext>
              </a:extLst>
            </p:cNvPr>
            <p:cNvSpPr/>
            <p:nvPr userDrawn="1"/>
          </p:nvSpPr>
          <p:spPr>
            <a:xfrm rot="5400000">
              <a:off x="-576961" y="253117"/>
              <a:ext cx="108000" cy="133200"/>
            </a:xfrm>
            <a:prstGeom prst="rect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cxnSp>
          <p:nvCxnSpPr>
            <p:cNvPr id="15" name="Rechte verbindingslijn 14">
              <a:extLst>
                <a:ext uri="{FF2B5EF4-FFF2-40B4-BE49-F238E27FC236}">
                  <a16:creationId xmlns:a16="http://schemas.microsoft.com/office/drawing/2014/main" id="{C15C0B59-108B-42A3-8EAD-ED68CC63916B}"/>
                </a:ext>
              </a:extLst>
            </p:cNvPr>
            <p:cNvCxnSpPr/>
            <p:nvPr userDrawn="1"/>
          </p:nvCxnSpPr>
          <p:spPr>
            <a:xfrm>
              <a:off x="-540961" y="395404"/>
              <a:ext cx="36000" cy="0"/>
            </a:xfrm>
            <a:prstGeom prst="line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6" name="Tekstvak 15">
            <a:extLst>
              <a:ext uri="{FF2B5EF4-FFF2-40B4-BE49-F238E27FC236}">
                <a16:creationId xmlns:a16="http://schemas.microsoft.com/office/drawing/2014/main" id="{B0BDFA73-D4D7-4F7C-BB1F-DF3660CA56D2}"/>
              </a:ext>
            </a:extLst>
          </p:cNvPr>
          <p:cNvSpPr txBox="1"/>
          <p:nvPr/>
        </p:nvSpPr>
        <p:spPr>
          <a:xfrm>
            <a:off x="-4685621" y="1207658"/>
            <a:ext cx="4111304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De afbeelding wordt automatisch geschaald naar het ingestelde kader.</a:t>
            </a:r>
          </a:p>
        </p:txBody>
      </p:sp>
      <p:sp>
        <p:nvSpPr>
          <p:cNvPr id="17" name="Tekstvak 16">
            <a:extLst>
              <a:ext uri="{FF2B5EF4-FFF2-40B4-BE49-F238E27FC236}">
                <a16:creationId xmlns:a16="http://schemas.microsoft.com/office/drawing/2014/main" id="{AB41DFDC-C49A-41E6-8174-6F7883D84782}"/>
              </a:ext>
            </a:extLst>
          </p:cNvPr>
          <p:cNvSpPr txBox="1"/>
          <p:nvPr/>
        </p:nvSpPr>
        <p:spPr>
          <a:xfrm>
            <a:off x="-4685621" y="1460671"/>
            <a:ext cx="3930700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Om een afbeelding te wijzigen, verwijder je best de huidige en begin je terug opnieuw.</a:t>
            </a:r>
          </a:p>
        </p:txBody>
      </p:sp>
      <p:grpSp>
        <p:nvGrpSpPr>
          <p:cNvPr id="18" name="Groep 17">
            <a:extLst>
              <a:ext uri="{FF2B5EF4-FFF2-40B4-BE49-F238E27FC236}">
                <a16:creationId xmlns:a16="http://schemas.microsoft.com/office/drawing/2014/main" id="{53CED02E-F453-4DCC-B3A9-0FA96161F370}"/>
              </a:ext>
            </a:extLst>
          </p:cNvPr>
          <p:cNvGrpSpPr/>
          <p:nvPr/>
        </p:nvGrpSpPr>
        <p:grpSpPr>
          <a:xfrm>
            <a:off x="-1073403" y="845068"/>
            <a:ext cx="252000" cy="216024"/>
            <a:chOff x="-932185" y="5325334"/>
            <a:chExt cx="252000" cy="216024"/>
          </a:xfrm>
        </p:grpSpPr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424BD2CC-5F42-44A9-A65F-7A879310DACD}"/>
                </a:ext>
              </a:extLst>
            </p:cNvPr>
            <p:cNvSpPr/>
            <p:nvPr userDrawn="1"/>
          </p:nvSpPr>
          <p:spPr>
            <a:xfrm rot="5400000">
              <a:off x="-914197" y="5307346"/>
              <a:ext cx="216024" cy="252000"/>
            </a:xfrm>
            <a:prstGeom prst="rect">
              <a:avLst/>
            </a:prstGeom>
            <a:solidFill>
              <a:schemeClr val="bg1"/>
            </a:solidFill>
            <a:ln w="19050" cap="sq">
              <a:solidFill>
                <a:schemeClr val="tx2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08A9A0F5-E6C5-4C2F-B50C-7EEB86B35629}"/>
                </a:ext>
              </a:extLst>
            </p:cNvPr>
            <p:cNvGrpSpPr/>
            <p:nvPr userDrawn="1"/>
          </p:nvGrpSpPr>
          <p:grpSpPr>
            <a:xfrm>
              <a:off x="-925512" y="5325900"/>
              <a:ext cx="241658" cy="36000"/>
              <a:chOff x="-964435" y="5325900"/>
              <a:chExt cx="241658" cy="36000"/>
            </a:xfrm>
          </p:grpSpPr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01E6F482-6501-4474-B9EC-10B4ABF4652A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63C49633-9AE5-4A08-B118-78992F6D3840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3BE7E48A-0398-45B0-A5B0-5BBE930298B2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2" name="Rechthoek 31">
                <a:extLst>
                  <a:ext uri="{FF2B5EF4-FFF2-40B4-BE49-F238E27FC236}">
                    <a16:creationId xmlns:a16="http://schemas.microsoft.com/office/drawing/2014/main" id="{AB404A70-F92C-4418-8441-0538B0315BB3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305AC270-A727-4B0B-B713-1200D780F5BB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A672539A-60CC-49CC-9828-DCC8CE5DC326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5" name="Rechthoek 34">
                <a:extLst>
                  <a:ext uri="{FF2B5EF4-FFF2-40B4-BE49-F238E27FC236}">
                    <a16:creationId xmlns:a16="http://schemas.microsoft.com/office/drawing/2014/main" id="{E5EEC206-3BAE-4711-B315-F72A2FB9DBE0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  <p:grpSp>
          <p:nvGrpSpPr>
            <p:cNvPr id="21" name="Groep 20">
              <a:extLst>
                <a:ext uri="{FF2B5EF4-FFF2-40B4-BE49-F238E27FC236}">
                  <a16:creationId xmlns:a16="http://schemas.microsoft.com/office/drawing/2014/main" id="{F7C2539D-CEB9-440B-BC0B-D83699ED6A5A}"/>
                </a:ext>
              </a:extLst>
            </p:cNvPr>
            <p:cNvGrpSpPr/>
            <p:nvPr userDrawn="1"/>
          </p:nvGrpSpPr>
          <p:grpSpPr>
            <a:xfrm>
              <a:off x="-925512" y="5502593"/>
              <a:ext cx="241658" cy="36000"/>
              <a:chOff x="-964435" y="5325900"/>
              <a:chExt cx="241658" cy="36000"/>
            </a:xfrm>
          </p:grpSpPr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FF67400B-144E-4D86-9B27-EC178C5EDC74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3" name="Rechthoek 22">
                <a:extLst>
                  <a:ext uri="{FF2B5EF4-FFF2-40B4-BE49-F238E27FC236}">
                    <a16:creationId xmlns:a16="http://schemas.microsoft.com/office/drawing/2014/main" id="{FE42F680-A181-4DE7-83A4-3A85435AF4FF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4" name="Rechthoek 23">
                <a:extLst>
                  <a:ext uri="{FF2B5EF4-FFF2-40B4-BE49-F238E27FC236}">
                    <a16:creationId xmlns:a16="http://schemas.microsoft.com/office/drawing/2014/main" id="{9DD07A1E-492C-48A5-9EC6-7A16D8FC796D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5" name="Rechthoek 24">
                <a:extLst>
                  <a:ext uri="{FF2B5EF4-FFF2-40B4-BE49-F238E27FC236}">
                    <a16:creationId xmlns:a16="http://schemas.microsoft.com/office/drawing/2014/main" id="{AC2773C3-A17A-4D3A-BAD5-5A379A5F2784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7FD2B9CF-86FB-420B-82C4-CAEC746FABA2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4C129854-2A20-4740-885B-43DF2BA38033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E49A6CDE-592B-4894-AE4A-0A755A4B890A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</p:grpSp>
      <p:sp>
        <p:nvSpPr>
          <p:cNvPr id="36" name="Tekstvak 35">
            <a:extLst>
              <a:ext uri="{FF2B5EF4-FFF2-40B4-BE49-F238E27FC236}">
                <a16:creationId xmlns:a16="http://schemas.microsoft.com/office/drawing/2014/main" id="{C6AE7F32-77BE-4B68-B9DE-8E3C6C9B4D09}"/>
              </a:ext>
            </a:extLst>
          </p:cNvPr>
          <p:cNvSpPr txBox="1"/>
          <p:nvPr/>
        </p:nvSpPr>
        <p:spPr>
          <a:xfrm>
            <a:off x="-4685622" y="1884692"/>
            <a:ext cx="3930699" cy="1544308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Je kan na het invoegen de foto nog verschuiven en/of  vergroten door de foto te: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Selecteren &gt; afbeeldingsopmaak &gt; bijsnijden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ENG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: select &gt; image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layout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 &gt;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crop</a:t>
            </a: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Nu kan je de foto zelf verslepen en/of vergroten/verkleinen in het kader.</a:t>
            </a:r>
          </a:p>
        </p:txBody>
      </p:sp>
      <p:sp>
        <p:nvSpPr>
          <p:cNvPr id="37" name="Titel 1">
            <a:extLst>
              <a:ext uri="{FF2B5EF4-FFF2-40B4-BE49-F238E27FC236}">
                <a16:creationId xmlns:a16="http://schemas.microsoft.com/office/drawing/2014/main" id="{C8BC8CF9-FA7C-4544-A54D-F44E028326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4575" y="1796607"/>
            <a:ext cx="10002850" cy="3546454"/>
          </a:xfrm>
        </p:spPr>
        <p:txBody>
          <a:bodyPr anchor="ctr">
            <a:normAutofit/>
          </a:bodyPr>
          <a:lstStyle>
            <a:lvl1pPr algn="ctr">
              <a:defRPr sz="6600" b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3555977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328335E-EF35-47F3-A4BD-002A445D0D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4575" y="1796607"/>
            <a:ext cx="10002850" cy="3546454"/>
          </a:xfrm>
        </p:spPr>
        <p:txBody>
          <a:bodyPr anchor="ctr">
            <a:normAutofit/>
          </a:bodyPr>
          <a:lstStyle>
            <a:lvl1pPr algn="ctr">
              <a:defRPr sz="6600" b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grpSp>
        <p:nvGrpSpPr>
          <p:cNvPr id="5" name="Groep 4">
            <a:extLst>
              <a:ext uri="{FF2B5EF4-FFF2-40B4-BE49-F238E27FC236}">
                <a16:creationId xmlns:a16="http://schemas.microsoft.com/office/drawing/2014/main" id="{384BECF5-53E0-4E37-A2FD-4FADC16ED0E7}"/>
              </a:ext>
            </a:extLst>
          </p:cNvPr>
          <p:cNvGrpSpPr/>
          <p:nvPr/>
        </p:nvGrpSpPr>
        <p:grpSpPr>
          <a:xfrm>
            <a:off x="1094575" y="1023520"/>
            <a:ext cx="531586" cy="773087"/>
            <a:chOff x="2454442" y="-2952785"/>
            <a:chExt cx="1732547" cy="2519648"/>
          </a:xfrm>
        </p:grpSpPr>
        <p:sp>
          <p:nvSpPr>
            <p:cNvPr id="4" name="Ovaal 3">
              <a:extLst>
                <a:ext uri="{FF2B5EF4-FFF2-40B4-BE49-F238E27FC236}">
                  <a16:creationId xmlns:a16="http://schemas.microsoft.com/office/drawing/2014/main" id="{1FD1A683-AC9F-4D9B-911F-D563439442EA}"/>
                </a:ext>
              </a:extLst>
            </p:cNvPr>
            <p:cNvSpPr/>
            <p:nvPr userDrawn="1"/>
          </p:nvSpPr>
          <p:spPr>
            <a:xfrm>
              <a:off x="2454442" y="-2165684"/>
              <a:ext cx="1732547" cy="173254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" name="Rechthoek 9">
              <a:extLst>
                <a:ext uri="{FF2B5EF4-FFF2-40B4-BE49-F238E27FC236}">
                  <a16:creationId xmlns:a16="http://schemas.microsoft.com/office/drawing/2014/main" id="{B0E219F1-4B1E-4B96-B178-3A95476D3A3F}"/>
                </a:ext>
              </a:extLst>
            </p:cNvPr>
            <p:cNvSpPr/>
            <p:nvPr userDrawn="1"/>
          </p:nvSpPr>
          <p:spPr>
            <a:xfrm rot="2698839">
              <a:off x="3128815" y="-2952785"/>
              <a:ext cx="594258" cy="1503851"/>
            </a:xfrm>
            <a:prstGeom prst="rect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GB"/>
            </a:p>
          </p:txBody>
        </p:sp>
      </p:grpSp>
      <p:grpSp>
        <p:nvGrpSpPr>
          <p:cNvPr id="9" name="Groep 8">
            <a:extLst>
              <a:ext uri="{FF2B5EF4-FFF2-40B4-BE49-F238E27FC236}">
                <a16:creationId xmlns:a16="http://schemas.microsoft.com/office/drawing/2014/main" id="{60CFD971-2A05-45CC-A0AB-0444E44BF3B9}"/>
              </a:ext>
            </a:extLst>
          </p:cNvPr>
          <p:cNvGrpSpPr/>
          <p:nvPr/>
        </p:nvGrpSpPr>
        <p:grpSpPr>
          <a:xfrm>
            <a:off x="1690733" y="1023520"/>
            <a:ext cx="531586" cy="773087"/>
            <a:chOff x="2454442" y="-2952785"/>
            <a:chExt cx="1732547" cy="2519648"/>
          </a:xfrm>
        </p:grpSpPr>
        <p:sp>
          <p:nvSpPr>
            <p:cNvPr id="11" name="Ovaal 10">
              <a:extLst>
                <a:ext uri="{FF2B5EF4-FFF2-40B4-BE49-F238E27FC236}">
                  <a16:creationId xmlns:a16="http://schemas.microsoft.com/office/drawing/2014/main" id="{B69F4864-4BF5-4942-979C-BB35A3A6E6CE}"/>
                </a:ext>
              </a:extLst>
            </p:cNvPr>
            <p:cNvSpPr/>
            <p:nvPr userDrawn="1"/>
          </p:nvSpPr>
          <p:spPr>
            <a:xfrm>
              <a:off x="2454442" y="-2165684"/>
              <a:ext cx="1732547" cy="173254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D62331D1-0A42-401C-9504-E8CAD678C004}"/>
                </a:ext>
              </a:extLst>
            </p:cNvPr>
            <p:cNvSpPr/>
            <p:nvPr userDrawn="1"/>
          </p:nvSpPr>
          <p:spPr>
            <a:xfrm rot="2698839">
              <a:off x="3128815" y="-2952785"/>
              <a:ext cx="594258" cy="1503851"/>
            </a:xfrm>
            <a:prstGeom prst="rect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GB"/>
            </a:p>
          </p:txBody>
        </p:sp>
      </p:grpSp>
      <p:grpSp>
        <p:nvGrpSpPr>
          <p:cNvPr id="19" name="Groep 18">
            <a:extLst>
              <a:ext uri="{FF2B5EF4-FFF2-40B4-BE49-F238E27FC236}">
                <a16:creationId xmlns:a16="http://schemas.microsoft.com/office/drawing/2014/main" id="{16FDBB5D-B5ED-426A-9A8F-1B88526E57AF}"/>
              </a:ext>
            </a:extLst>
          </p:cNvPr>
          <p:cNvGrpSpPr/>
          <p:nvPr/>
        </p:nvGrpSpPr>
        <p:grpSpPr>
          <a:xfrm rot="10800000">
            <a:off x="9969681" y="5101560"/>
            <a:ext cx="531586" cy="773087"/>
            <a:chOff x="2454442" y="-2952785"/>
            <a:chExt cx="1732547" cy="2519648"/>
          </a:xfrm>
        </p:grpSpPr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835B65F9-201C-4194-8AD5-08E04775D194}"/>
                </a:ext>
              </a:extLst>
            </p:cNvPr>
            <p:cNvSpPr/>
            <p:nvPr userDrawn="1"/>
          </p:nvSpPr>
          <p:spPr>
            <a:xfrm>
              <a:off x="2454442" y="-2165684"/>
              <a:ext cx="1732547" cy="173254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558631D9-427E-4740-8713-DB7F718CE615}"/>
                </a:ext>
              </a:extLst>
            </p:cNvPr>
            <p:cNvSpPr/>
            <p:nvPr userDrawn="1"/>
          </p:nvSpPr>
          <p:spPr>
            <a:xfrm rot="2698839">
              <a:off x="3128815" y="-2952785"/>
              <a:ext cx="594258" cy="1503851"/>
            </a:xfrm>
            <a:prstGeom prst="rect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GB"/>
            </a:p>
          </p:txBody>
        </p:sp>
      </p:grpSp>
      <p:grpSp>
        <p:nvGrpSpPr>
          <p:cNvPr id="22" name="Groep 21">
            <a:extLst>
              <a:ext uri="{FF2B5EF4-FFF2-40B4-BE49-F238E27FC236}">
                <a16:creationId xmlns:a16="http://schemas.microsoft.com/office/drawing/2014/main" id="{3B7D35E9-F615-4E7F-BEAF-23F733506A1A}"/>
              </a:ext>
            </a:extLst>
          </p:cNvPr>
          <p:cNvGrpSpPr/>
          <p:nvPr/>
        </p:nvGrpSpPr>
        <p:grpSpPr>
          <a:xfrm rot="10800000">
            <a:off x="10565839" y="5101560"/>
            <a:ext cx="531586" cy="773087"/>
            <a:chOff x="2454442" y="-2952785"/>
            <a:chExt cx="1732547" cy="2519648"/>
          </a:xfrm>
        </p:grpSpPr>
        <p:sp>
          <p:nvSpPr>
            <p:cNvPr id="23" name="Ovaal 22">
              <a:extLst>
                <a:ext uri="{FF2B5EF4-FFF2-40B4-BE49-F238E27FC236}">
                  <a16:creationId xmlns:a16="http://schemas.microsoft.com/office/drawing/2014/main" id="{C504B5E6-19FB-4DC9-9A16-DB90184C8556}"/>
                </a:ext>
              </a:extLst>
            </p:cNvPr>
            <p:cNvSpPr/>
            <p:nvPr userDrawn="1"/>
          </p:nvSpPr>
          <p:spPr>
            <a:xfrm>
              <a:off x="2454442" y="-2165684"/>
              <a:ext cx="1732547" cy="173254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06B985C3-453D-47A3-AA54-361E2653BCAE}"/>
                </a:ext>
              </a:extLst>
            </p:cNvPr>
            <p:cNvSpPr/>
            <p:nvPr userDrawn="1"/>
          </p:nvSpPr>
          <p:spPr>
            <a:xfrm rot="2698839">
              <a:off x="3128815" y="-2952785"/>
              <a:ext cx="594258" cy="1503851"/>
            </a:xfrm>
            <a:prstGeom prst="rect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18665560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0357BF-4995-47EA-844F-0CB0BA3F1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94E7DFD-9748-436D-AFF6-A500368439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34" name="Tijdelijke aanduiding voor voettekst 33">
            <a:extLst>
              <a:ext uri="{FF2B5EF4-FFF2-40B4-BE49-F238E27FC236}">
                <a16:creationId xmlns:a16="http://schemas.microsoft.com/office/drawing/2014/main" id="{5DDF9C03-4951-4166-A8F6-3E70A70AF31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Template made by Smartpresentations</a:t>
            </a:r>
          </a:p>
        </p:txBody>
      </p:sp>
      <p:sp>
        <p:nvSpPr>
          <p:cNvPr id="35" name="Tijdelijke aanduiding voor dianummer 34">
            <a:extLst>
              <a:ext uri="{FF2B5EF4-FFF2-40B4-BE49-F238E27FC236}">
                <a16:creationId xmlns:a16="http://schemas.microsoft.com/office/drawing/2014/main" id="{77DDBD2A-AEC8-484D-BEA1-859A95B283D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61B7991-791C-44D3-A34B-0516733EAC00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873188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W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hoek 12">
            <a:extLst>
              <a:ext uri="{FF2B5EF4-FFF2-40B4-BE49-F238E27FC236}">
                <a16:creationId xmlns:a16="http://schemas.microsoft.com/office/drawing/2014/main" id="{EBA0C01F-B0FB-46DC-B5A8-B8DDF50AAA26}"/>
              </a:ext>
            </a:extLst>
          </p:cNvPr>
          <p:cNvSpPr/>
          <p:nvPr/>
        </p:nvSpPr>
        <p:spPr>
          <a:xfrm rot="7786244">
            <a:off x="11043962" y="-333831"/>
            <a:ext cx="1976529" cy="8547158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14" name="Vrije vorm: vorm 13">
            <a:extLst>
              <a:ext uri="{FF2B5EF4-FFF2-40B4-BE49-F238E27FC236}">
                <a16:creationId xmlns:a16="http://schemas.microsoft.com/office/drawing/2014/main" id="{DE8634FF-9E62-4CE8-A01E-324F402A9AF1}"/>
              </a:ext>
            </a:extLst>
          </p:cNvPr>
          <p:cNvSpPr/>
          <p:nvPr/>
        </p:nvSpPr>
        <p:spPr>
          <a:xfrm>
            <a:off x="660207" y="2038350"/>
            <a:ext cx="8274243" cy="8274241"/>
          </a:xfrm>
          <a:custGeom>
            <a:avLst/>
            <a:gdLst>
              <a:gd name="connsiteX0" fmla="*/ 3319504 w 6639020"/>
              <a:gd name="connsiteY0" fmla="*/ -46 h 6639019"/>
              <a:gd name="connsiteX1" fmla="*/ 6638967 w 6639020"/>
              <a:gd name="connsiteY1" fmla="*/ 3319512 h 6639019"/>
              <a:gd name="connsiteX2" fmla="*/ 3319504 w 6639020"/>
              <a:gd name="connsiteY2" fmla="*/ 6638974 h 6639019"/>
              <a:gd name="connsiteX3" fmla="*/ -53 w 6639020"/>
              <a:gd name="connsiteY3" fmla="*/ 3319512 h 6639019"/>
              <a:gd name="connsiteX4" fmla="*/ 3319504 w 6639020"/>
              <a:gd name="connsiteY4" fmla="*/ -46 h 6639019"/>
              <a:gd name="connsiteX5" fmla="*/ 3319504 w 6639020"/>
              <a:gd name="connsiteY5" fmla="*/ 5057729 h 6639019"/>
              <a:gd name="connsiteX6" fmla="*/ 5057912 w 6639020"/>
              <a:gd name="connsiteY6" fmla="*/ 3319607 h 6639019"/>
              <a:gd name="connsiteX7" fmla="*/ 3319504 w 6639020"/>
              <a:gd name="connsiteY7" fmla="*/ 1581294 h 6639019"/>
              <a:gd name="connsiteX8" fmla="*/ 1581192 w 6639020"/>
              <a:gd name="connsiteY8" fmla="*/ 3319512 h 6639019"/>
              <a:gd name="connsiteX9" fmla="*/ 3319504 w 6639020"/>
              <a:gd name="connsiteY9" fmla="*/ 5057634 h 663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39020" h="6639019">
                <a:moveTo>
                  <a:pt x="3319504" y="-46"/>
                </a:moveTo>
                <a:cubicBezTo>
                  <a:pt x="5152876" y="-46"/>
                  <a:pt x="6638967" y="1485854"/>
                  <a:pt x="6638967" y="3319512"/>
                </a:cubicBezTo>
                <a:cubicBezTo>
                  <a:pt x="6638967" y="5153169"/>
                  <a:pt x="5153067" y="6638974"/>
                  <a:pt x="3319504" y="6638974"/>
                </a:cubicBezTo>
                <a:cubicBezTo>
                  <a:pt x="1485942" y="6638974"/>
                  <a:pt x="-53" y="5152884"/>
                  <a:pt x="-53" y="3319512"/>
                </a:cubicBezTo>
                <a:cubicBezTo>
                  <a:pt x="-53" y="1486140"/>
                  <a:pt x="1486037" y="-46"/>
                  <a:pt x="3319504" y="-46"/>
                </a:cubicBezTo>
                <a:moveTo>
                  <a:pt x="3319504" y="5057729"/>
                </a:moveTo>
                <a:cubicBezTo>
                  <a:pt x="4279148" y="5057729"/>
                  <a:pt x="5057912" y="4279632"/>
                  <a:pt x="5057912" y="3319607"/>
                </a:cubicBezTo>
                <a:cubicBezTo>
                  <a:pt x="5057912" y="2359582"/>
                  <a:pt x="4279148" y="1581294"/>
                  <a:pt x="3319504" y="1581294"/>
                </a:cubicBezTo>
                <a:cubicBezTo>
                  <a:pt x="2359861" y="1581294"/>
                  <a:pt x="1581192" y="2359582"/>
                  <a:pt x="1581192" y="3319512"/>
                </a:cubicBezTo>
                <a:cubicBezTo>
                  <a:pt x="1581192" y="4279441"/>
                  <a:pt x="2359480" y="5057634"/>
                  <a:pt x="3319504" y="5057634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>
              <a:solidFill>
                <a:schemeClr val="lt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328335E-EF35-47F3-A4BD-002A445D0D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613" y="799151"/>
            <a:ext cx="7674590" cy="1903106"/>
          </a:xfrm>
        </p:spPr>
        <p:txBody>
          <a:bodyPr anchor="b">
            <a:normAutofit/>
          </a:bodyPr>
          <a:lstStyle>
            <a:lvl1pPr algn="l">
              <a:defRPr sz="66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04CB5D2F-1DCC-4C1D-9AB2-237582E64C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613" y="2772605"/>
            <a:ext cx="7674590" cy="72880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6623FD80-792A-4326-B8F3-394BB91D71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493682" y="5447542"/>
            <a:ext cx="2038111" cy="972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13604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ly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0357BF-4995-47EA-844F-0CB0BA3F1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F25D3B4E-A54E-457D-8993-34E4AD67B23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Template made by Smartpresentations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686B5BC1-541B-4C99-995E-687BF5B44BE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61B7991-791C-44D3-A34B-0516733EAC00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6246317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reenshot_Lap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3225AFBF-F52A-49C8-B0CD-DF61A26CB1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5005" y="1473072"/>
            <a:ext cx="9901989" cy="508871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C0357BF-4995-47EA-844F-0CB0BA3F1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686B5BC1-541B-4C99-995E-687BF5B44BE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61B7991-791C-44D3-A34B-0516733EAC00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jdelijke aanduiding voor afbeelding 7">
            <a:extLst>
              <a:ext uri="{FF2B5EF4-FFF2-40B4-BE49-F238E27FC236}">
                <a16:creationId xmlns:a16="http://schemas.microsoft.com/office/drawing/2014/main" id="{97EA2B5F-3320-4048-A85F-884DB5155CD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116720" y="1676350"/>
            <a:ext cx="7953712" cy="4511675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449327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reenshot_Laptop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0357BF-4995-47EA-844F-0CB0BA3F1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686B5BC1-541B-4C99-995E-687BF5B44BE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61B7991-791C-44D3-A34B-0516733EAC00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BC7F96CD-2764-450F-AA30-67B24BB874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8673"/>
          <a:stretch/>
        </p:blipFill>
        <p:spPr>
          <a:xfrm>
            <a:off x="0" y="1489416"/>
            <a:ext cx="6420704" cy="5087798"/>
          </a:xfrm>
          <a:prstGeom prst="rect">
            <a:avLst/>
          </a:prstGeom>
        </p:spPr>
      </p:pic>
      <p:sp>
        <p:nvSpPr>
          <p:cNvPr id="8" name="Tijdelijke aanduiding voor afbeelding 7">
            <a:extLst>
              <a:ext uri="{FF2B5EF4-FFF2-40B4-BE49-F238E27FC236}">
                <a16:creationId xmlns:a16="http://schemas.microsoft.com/office/drawing/2014/main" id="{97EA2B5F-3320-4048-A85F-884DB5155CD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1689325"/>
            <a:ext cx="5418636" cy="4511675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7" name="Tijdelijke aanduiding voor inhoud 2">
            <a:extLst>
              <a:ext uri="{FF2B5EF4-FFF2-40B4-BE49-F238E27FC236}">
                <a16:creationId xmlns:a16="http://schemas.microsoft.com/office/drawing/2014/main" id="{C975905F-291D-41F4-9D20-E9836EEEE5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457011"/>
            <a:ext cx="5257800" cy="47199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3592183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reenshot_Tab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97A6CC3C-00A7-481A-8B6F-8235AD2C90F4}"/>
              </a:ext>
            </a:extLst>
          </p:cNvPr>
          <p:cNvSpPr/>
          <p:nvPr/>
        </p:nvSpPr>
        <p:spPr>
          <a:xfrm rot="6016460">
            <a:off x="584673" y="1723641"/>
            <a:ext cx="1467460" cy="6345777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C0357BF-4995-47EA-844F-0CB0BA3F1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686B5BC1-541B-4C99-995E-687BF5B44BE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61B7991-791C-44D3-A34B-0516733EAC00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3853F8D9-64D3-450A-AC91-52966B910B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3737284" y="588008"/>
            <a:ext cx="4717431" cy="6858000"/>
          </a:xfrm>
          <a:prstGeom prst="rect">
            <a:avLst/>
          </a:prstGeom>
        </p:spPr>
      </p:pic>
      <p:sp>
        <p:nvSpPr>
          <p:cNvPr id="10" name="Tijdelijke aanduiding voor afbeelding 7">
            <a:extLst>
              <a:ext uri="{FF2B5EF4-FFF2-40B4-BE49-F238E27FC236}">
                <a16:creationId xmlns:a16="http://schemas.microsoft.com/office/drawing/2014/main" id="{3B70AD41-2802-48D5-9D0D-573AD63EBDB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821073" y="1852863"/>
            <a:ext cx="6551528" cy="4331553"/>
          </a:xfrm>
          <a:prstGeom prst="roundRect">
            <a:avLst>
              <a:gd name="adj" fmla="val 8612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232640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0357BF-4995-47EA-844F-0CB0BA3F1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94E7DFD-9748-436D-AFF6-A500368439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7011"/>
            <a:ext cx="5070231" cy="47199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Tijdelijke aanduiding voor inhoud 2">
            <a:extLst>
              <a:ext uri="{FF2B5EF4-FFF2-40B4-BE49-F238E27FC236}">
                <a16:creationId xmlns:a16="http://schemas.microsoft.com/office/drawing/2014/main" id="{49B3BEF7-3220-4C7E-A8E8-F0E0AEDAECD9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283569" y="1457011"/>
            <a:ext cx="5070231" cy="47199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E6702665-F588-4708-9642-2BE1BD30BF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Template made by Smartpresentations</a:t>
            </a:r>
            <a:endParaRPr lang="en-GB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38C7D42-B46F-43A2-B25F-3194F2371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B7991-791C-44D3-A34B-0516733EAC00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3837851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elem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jdelijke aanduiding voor tekst 3">
            <a:extLst>
              <a:ext uri="{FF2B5EF4-FFF2-40B4-BE49-F238E27FC236}">
                <a16:creationId xmlns:a16="http://schemas.microsoft.com/office/drawing/2014/main" id="{4721C80A-4146-4B4E-B6F1-6BD31C89D0C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8200" y="3367077"/>
            <a:ext cx="3397250" cy="185811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lang="nl-NL" sz="1800" smtClean="0">
                <a:solidFill>
                  <a:schemeClr val="tx1"/>
                </a:solidFill>
                <a:latin typeface="+mn-lt"/>
              </a:defRPr>
            </a:lvl1pPr>
            <a:lvl2pPr marL="1714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2pPr>
            <a:lvl3pPr marL="6286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3pPr>
            <a:lvl4pPr marL="1085850" indent="0">
              <a:buFont typeface="Arial" panose="020B0604020202020204" pitchFamily="34" charset="0"/>
              <a:buNone/>
              <a:defRPr lang="nl-NL" smtClean="0">
                <a:solidFill>
                  <a:schemeClr val="tx2"/>
                </a:solidFill>
                <a:latin typeface="+mn-lt"/>
              </a:defRPr>
            </a:lvl4pPr>
            <a:lvl5pPr marL="1543050" indent="0">
              <a:buFont typeface="Arial" panose="020B0604020202020204" pitchFamily="34" charset="0"/>
              <a:buNone/>
              <a:defRPr lang="en-GB">
                <a:solidFill>
                  <a:schemeClr val="tx2"/>
                </a:solidFill>
                <a:latin typeface="+mn-lt"/>
              </a:defRPr>
            </a:lvl5pPr>
          </a:lstStyle>
          <a:p>
            <a:pPr marL="0" lvl="0" algn="ctr"/>
            <a:r>
              <a:rPr lang="en-US"/>
              <a:t>Click to edit Master text styles</a:t>
            </a:r>
          </a:p>
        </p:txBody>
      </p:sp>
      <p:sp>
        <p:nvSpPr>
          <p:cNvPr id="16" name="Tijdelijke aanduiding voor afbeelding 14">
            <a:extLst>
              <a:ext uri="{FF2B5EF4-FFF2-40B4-BE49-F238E27FC236}">
                <a16:creationId xmlns:a16="http://schemas.microsoft.com/office/drawing/2014/main" id="{B270BD3D-D644-487E-95D4-E6E989838DCB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2084802" y="2358033"/>
            <a:ext cx="904047" cy="901043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17" name="Tijdelijke aanduiding voor tekst 3">
            <a:extLst>
              <a:ext uri="{FF2B5EF4-FFF2-40B4-BE49-F238E27FC236}">
                <a16:creationId xmlns:a16="http://schemas.microsoft.com/office/drawing/2014/main" id="{F8D0FABD-11FD-446C-BB12-993BC56A89C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4402613" y="3367077"/>
            <a:ext cx="3397250" cy="185811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lang="nl-NL" sz="1800" smtClean="0">
                <a:solidFill>
                  <a:schemeClr val="tx1"/>
                </a:solidFill>
                <a:latin typeface="+mn-lt"/>
              </a:defRPr>
            </a:lvl1pPr>
            <a:lvl2pPr marL="1714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2pPr>
            <a:lvl3pPr marL="6286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3pPr>
            <a:lvl4pPr marL="1085850" indent="0">
              <a:buFont typeface="Arial" panose="020B0604020202020204" pitchFamily="34" charset="0"/>
              <a:buNone/>
              <a:defRPr lang="nl-NL" smtClean="0">
                <a:solidFill>
                  <a:schemeClr val="tx2"/>
                </a:solidFill>
                <a:latin typeface="+mn-lt"/>
              </a:defRPr>
            </a:lvl4pPr>
            <a:lvl5pPr marL="1543050" indent="0">
              <a:buFont typeface="Arial" panose="020B0604020202020204" pitchFamily="34" charset="0"/>
              <a:buNone/>
              <a:defRPr lang="en-GB">
                <a:solidFill>
                  <a:schemeClr val="tx2"/>
                </a:solidFill>
                <a:latin typeface="+mn-lt"/>
              </a:defRPr>
            </a:lvl5pPr>
          </a:lstStyle>
          <a:p>
            <a:pPr marL="0" lvl="0" algn="ctr"/>
            <a:r>
              <a:rPr lang="en-US"/>
              <a:t>Click to edit Master text styles</a:t>
            </a:r>
          </a:p>
        </p:txBody>
      </p:sp>
      <p:sp>
        <p:nvSpPr>
          <p:cNvPr id="18" name="Tijdelijke aanduiding voor afbeelding 14">
            <a:extLst>
              <a:ext uri="{FF2B5EF4-FFF2-40B4-BE49-F238E27FC236}">
                <a16:creationId xmlns:a16="http://schemas.microsoft.com/office/drawing/2014/main" id="{C8CDFCB2-1365-455F-8EC0-769BDA39F5BC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5649215" y="2358033"/>
            <a:ext cx="904047" cy="901043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19" name="Tijdelijke aanduiding voor tekst 3">
            <a:extLst>
              <a:ext uri="{FF2B5EF4-FFF2-40B4-BE49-F238E27FC236}">
                <a16:creationId xmlns:a16="http://schemas.microsoft.com/office/drawing/2014/main" id="{FEC90EB4-569C-4A1B-87DE-40734E1F8E3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967026" y="3367077"/>
            <a:ext cx="3397250" cy="185811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lang="nl-NL" sz="1800" smtClean="0">
                <a:solidFill>
                  <a:schemeClr val="tx1"/>
                </a:solidFill>
                <a:latin typeface="+mn-lt"/>
              </a:defRPr>
            </a:lvl1pPr>
            <a:lvl2pPr marL="1714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2pPr>
            <a:lvl3pPr marL="6286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3pPr>
            <a:lvl4pPr marL="1085850" indent="0">
              <a:buFont typeface="Arial" panose="020B0604020202020204" pitchFamily="34" charset="0"/>
              <a:buNone/>
              <a:defRPr lang="nl-NL" smtClean="0">
                <a:solidFill>
                  <a:schemeClr val="tx2"/>
                </a:solidFill>
                <a:latin typeface="+mn-lt"/>
              </a:defRPr>
            </a:lvl4pPr>
            <a:lvl5pPr marL="1543050" indent="0">
              <a:buFont typeface="Arial" panose="020B0604020202020204" pitchFamily="34" charset="0"/>
              <a:buNone/>
              <a:defRPr lang="en-GB">
                <a:solidFill>
                  <a:schemeClr val="tx2"/>
                </a:solidFill>
                <a:latin typeface="+mn-lt"/>
              </a:defRPr>
            </a:lvl5pPr>
          </a:lstStyle>
          <a:p>
            <a:pPr marL="0" lvl="0" algn="ctr"/>
            <a:r>
              <a:rPr lang="en-US"/>
              <a:t>Click to edit Master text styles</a:t>
            </a:r>
          </a:p>
        </p:txBody>
      </p:sp>
      <p:sp>
        <p:nvSpPr>
          <p:cNvPr id="20" name="Tijdelijke aanduiding voor afbeelding 14">
            <a:extLst>
              <a:ext uri="{FF2B5EF4-FFF2-40B4-BE49-F238E27FC236}">
                <a16:creationId xmlns:a16="http://schemas.microsoft.com/office/drawing/2014/main" id="{4DD2E1FC-778E-427A-81C1-D71076F6A77C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9213628" y="2358033"/>
            <a:ext cx="904047" cy="901043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B95E17B-E737-4096-99C9-0451D1BF8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40D5EB6-FBA0-4EA7-ACF6-D6C74608F9A7}"/>
              </a:ext>
            </a:extLst>
          </p:cNvPr>
          <p:cNvSpPr/>
          <p:nvPr/>
        </p:nvSpPr>
        <p:spPr>
          <a:xfrm>
            <a:off x="-4858954" y="3959033"/>
            <a:ext cx="3203717" cy="38738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180000" rIns="180000" rtlCol="0" anchor="t"/>
          <a:lstStyle/>
          <a:p>
            <a:pPr marL="0" marR="0" lvl="0" indent="0" defTabSz="914377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Voeg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een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afbeelding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film toe</a:t>
            </a:r>
            <a:endParaRPr lang="nl-NL" sz="1400" b="0" i="0" u="none" kern="1200" noProof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1" name="Rechte verbindingslijn 10">
            <a:extLst>
              <a:ext uri="{FF2B5EF4-FFF2-40B4-BE49-F238E27FC236}">
                <a16:creationId xmlns:a16="http://schemas.microsoft.com/office/drawing/2014/main" id="{8DB8D380-677B-4067-B9EA-06265661870F}"/>
              </a:ext>
            </a:extLst>
          </p:cNvPr>
          <p:cNvCxnSpPr>
            <a:cxnSpLocks/>
          </p:cNvCxnSpPr>
          <p:nvPr/>
        </p:nvCxnSpPr>
        <p:spPr>
          <a:xfrm>
            <a:off x="-4685618" y="4238444"/>
            <a:ext cx="4309227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</a:ln>
          <a:effectLst/>
        </p:spPr>
      </p:cxnSp>
      <p:sp>
        <p:nvSpPr>
          <p:cNvPr id="12" name="Tekstvak 11">
            <a:extLst>
              <a:ext uri="{FF2B5EF4-FFF2-40B4-BE49-F238E27FC236}">
                <a16:creationId xmlns:a16="http://schemas.microsoft.com/office/drawing/2014/main" id="{468C8959-23F6-4F96-A2A1-8F78D91D4C8D}"/>
              </a:ext>
            </a:extLst>
          </p:cNvPr>
          <p:cNvSpPr txBox="1"/>
          <p:nvPr/>
        </p:nvSpPr>
        <p:spPr>
          <a:xfrm>
            <a:off x="-4685621" y="4338924"/>
            <a:ext cx="2946092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Afbeeldingen kunnen toegevoegd worden via deze knoppen:</a:t>
            </a:r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EB065485-B5A1-436A-AB30-54425CB945D5}"/>
              </a:ext>
            </a:extLst>
          </p:cNvPr>
          <p:cNvGrpSpPr/>
          <p:nvPr/>
        </p:nvGrpSpPr>
        <p:grpSpPr>
          <a:xfrm>
            <a:off x="-1425490" y="4409929"/>
            <a:ext cx="250379" cy="249771"/>
            <a:chOff x="-706740" y="145633"/>
            <a:chExt cx="250379" cy="249771"/>
          </a:xfrm>
        </p:grpSpPr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00BA605C-C823-4D84-9841-C64CD09A43FE}"/>
                </a:ext>
              </a:extLst>
            </p:cNvPr>
            <p:cNvSpPr/>
            <p:nvPr userDrawn="1"/>
          </p:nvSpPr>
          <p:spPr>
            <a:xfrm rot="5400000">
              <a:off x="-695663" y="134556"/>
              <a:ext cx="216024" cy="238177"/>
            </a:xfrm>
            <a:prstGeom prst="rect">
              <a:avLst/>
            </a:prstGeom>
            <a:solidFill>
              <a:schemeClr val="bg1"/>
            </a:solidFill>
            <a:ln w="15875" cap="sq">
              <a:solidFill>
                <a:schemeClr val="tx2">
                  <a:lumMod val="60000"/>
                  <a:lumOff val="40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22" name="Gelijkbenige driehoek 128">
              <a:extLst>
                <a:ext uri="{FF2B5EF4-FFF2-40B4-BE49-F238E27FC236}">
                  <a16:creationId xmlns:a16="http://schemas.microsoft.com/office/drawing/2014/main" id="{E12DA186-BD6A-44A5-ADC2-75EA3069D2E5}"/>
                </a:ext>
              </a:extLst>
            </p:cNvPr>
            <p:cNvSpPr/>
            <p:nvPr userDrawn="1"/>
          </p:nvSpPr>
          <p:spPr>
            <a:xfrm>
              <a:off x="-691695" y="241573"/>
              <a:ext cx="131236" cy="108025"/>
            </a:xfrm>
            <a:custGeom>
              <a:avLst/>
              <a:gdLst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0 w 165756"/>
                <a:gd name="connsiteY3" fmla="*/ 108025 h 108025"/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37140 w 165756"/>
                <a:gd name="connsiteY3" fmla="*/ 106895 h 108025"/>
                <a:gd name="connsiteX4" fmla="*/ 0 w 165756"/>
                <a:gd name="connsiteY4" fmla="*/ 108025 h 108025"/>
                <a:gd name="connsiteX0" fmla="*/ 0 w 165756"/>
                <a:gd name="connsiteY0" fmla="*/ 108025 h 108025"/>
                <a:gd name="connsiteX1" fmla="*/ 34520 w 165756"/>
                <a:gd name="connsiteY1" fmla="*/ 62354 h 108025"/>
                <a:gd name="connsiteX2" fmla="*/ 82878 w 165756"/>
                <a:gd name="connsiteY2" fmla="*/ 0 h 108025"/>
                <a:gd name="connsiteX3" fmla="*/ 165756 w 165756"/>
                <a:gd name="connsiteY3" fmla="*/ 108025 h 108025"/>
                <a:gd name="connsiteX4" fmla="*/ 37140 w 165756"/>
                <a:gd name="connsiteY4" fmla="*/ 106895 h 108025"/>
                <a:gd name="connsiteX5" fmla="*/ 0 w 165756"/>
                <a:gd name="connsiteY5" fmla="*/ 108025 h 108025"/>
                <a:gd name="connsiteX0" fmla="*/ 2620 w 131236"/>
                <a:gd name="connsiteY0" fmla="*/ 106895 h 108025"/>
                <a:gd name="connsiteX1" fmla="*/ 0 w 131236"/>
                <a:gd name="connsiteY1" fmla="*/ 62354 h 108025"/>
                <a:gd name="connsiteX2" fmla="*/ 48358 w 131236"/>
                <a:gd name="connsiteY2" fmla="*/ 0 h 108025"/>
                <a:gd name="connsiteX3" fmla="*/ 131236 w 131236"/>
                <a:gd name="connsiteY3" fmla="*/ 108025 h 108025"/>
                <a:gd name="connsiteX4" fmla="*/ 2620 w 131236"/>
                <a:gd name="connsiteY4" fmla="*/ 106895 h 108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36" h="108025">
                  <a:moveTo>
                    <a:pt x="2620" y="106895"/>
                  </a:moveTo>
                  <a:lnTo>
                    <a:pt x="0" y="62354"/>
                  </a:lnTo>
                  <a:lnTo>
                    <a:pt x="48358" y="0"/>
                  </a:lnTo>
                  <a:lnTo>
                    <a:pt x="131236" y="108025"/>
                  </a:lnTo>
                  <a:lnTo>
                    <a:pt x="2620" y="10689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23" name="Ovaal 22">
              <a:extLst>
                <a:ext uri="{FF2B5EF4-FFF2-40B4-BE49-F238E27FC236}">
                  <a16:creationId xmlns:a16="http://schemas.microsoft.com/office/drawing/2014/main" id="{613B1191-9A6D-49EF-B404-E07DB981F804}"/>
                </a:ext>
              </a:extLst>
            </p:cNvPr>
            <p:cNvSpPr/>
            <p:nvPr userDrawn="1"/>
          </p:nvSpPr>
          <p:spPr>
            <a:xfrm>
              <a:off x="-550874" y="173162"/>
              <a:ext cx="54000" cy="54000"/>
            </a:xfrm>
            <a:prstGeom prst="ellipse">
              <a:avLst/>
            </a:prstGeom>
            <a:solidFill>
              <a:srgbClr val="FFC000"/>
            </a:solidFill>
            <a:ln w="15875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GB" sz="1800"/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9280CCBD-226E-4C5C-8F78-EF8564DE5BC0}"/>
                </a:ext>
              </a:extLst>
            </p:cNvPr>
            <p:cNvSpPr/>
            <p:nvPr userDrawn="1"/>
          </p:nvSpPr>
          <p:spPr>
            <a:xfrm rot="5400000">
              <a:off x="-576961" y="253117"/>
              <a:ext cx="108000" cy="133200"/>
            </a:xfrm>
            <a:prstGeom prst="rect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cxnSp>
          <p:nvCxnSpPr>
            <p:cNvPr id="25" name="Rechte verbindingslijn 24">
              <a:extLst>
                <a:ext uri="{FF2B5EF4-FFF2-40B4-BE49-F238E27FC236}">
                  <a16:creationId xmlns:a16="http://schemas.microsoft.com/office/drawing/2014/main" id="{56523900-8DEC-4BBF-B9EB-8F75D5CB6EAB}"/>
                </a:ext>
              </a:extLst>
            </p:cNvPr>
            <p:cNvCxnSpPr/>
            <p:nvPr userDrawn="1"/>
          </p:nvCxnSpPr>
          <p:spPr>
            <a:xfrm>
              <a:off x="-540961" y="395404"/>
              <a:ext cx="36000" cy="0"/>
            </a:xfrm>
            <a:prstGeom prst="line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6" name="Tekstvak 25">
            <a:extLst>
              <a:ext uri="{FF2B5EF4-FFF2-40B4-BE49-F238E27FC236}">
                <a16:creationId xmlns:a16="http://schemas.microsoft.com/office/drawing/2014/main" id="{EDC5C693-428B-41C3-8FB6-AEBB257420DD}"/>
              </a:ext>
            </a:extLst>
          </p:cNvPr>
          <p:cNvSpPr txBox="1"/>
          <p:nvPr/>
        </p:nvSpPr>
        <p:spPr>
          <a:xfrm>
            <a:off x="-4685621" y="4772518"/>
            <a:ext cx="4111304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De afbeelding wordt automatisch geschaald naar het ingestelde kader.</a:t>
            </a:r>
          </a:p>
        </p:txBody>
      </p:sp>
      <p:sp>
        <p:nvSpPr>
          <p:cNvPr id="27" name="Tekstvak 26">
            <a:extLst>
              <a:ext uri="{FF2B5EF4-FFF2-40B4-BE49-F238E27FC236}">
                <a16:creationId xmlns:a16="http://schemas.microsoft.com/office/drawing/2014/main" id="{CA8390E2-F185-4784-A39C-01C03DC40878}"/>
              </a:ext>
            </a:extLst>
          </p:cNvPr>
          <p:cNvSpPr txBox="1"/>
          <p:nvPr/>
        </p:nvSpPr>
        <p:spPr>
          <a:xfrm>
            <a:off x="-4685621" y="5025531"/>
            <a:ext cx="3930700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Om een afbeelding te wijzigen, verwijder je best de huidige en begin je terug opnieuw.</a:t>
            </a:r>
          </a:p>
        </p:txBody>
      </p:sp>
      <p:grpSp>
        <p:nvGrpSpPr>
          <p:cNvPr id="28" name="Groep 27">
            <a:extLst>
              <a:ext uri="{FF2B5EF4-FFF2-40B4-BE49-F238E27FC236}">
                <a16:creationId xmlns:a16="http://schemas.microsoft.com/office/drawing/2014/main" id="{037D01ED-004D-40CF-BADB-28147A11D67D}"/>
              </a:ext>
            </a:extLst>
          </p:cNvPr>
          <p:cNvGrpSpPr/>
          <p:nvPr/>
        </p:nvGrpSpPr>
        <p:grpSpPr>
          <a:xfrm>
            <a:off x="-1073403" y="4409928"/>
            <a:ext cx="252000" cy="216024"/>
            <a:chOff x="-932185" y="5325334"/>
            <a:chExt cx="252000" cy="216024"/>
          </a:xfrm>
        </p:grpSpPr>
        <p:sp>
          <p:nvSpPr>
            <p:cNvPr id="29" name="Rechthoek 28">
              <a:extLst>
                <a:ext uri="{FF2B5EF4-FFF2-40B4-BE49-F238E27FC236}">
                  <a16:creationId xmlns:a16="http://schemas.microsoft.com/office/drawing/2014/main" id="{6BE87C36-7656-4DD7-87D4-EFAF504677F3}"/>
                </a:ext>
              </a:extLst>
            </p:cNvPr>
            <p:cNvSpPr/>
            <p:nvPr userDrawn="1"/>
          </p:nvSpPr>
          <p:spPr>
            <a:xfrm rot="5400000">
              <a:off x="-914197" y="5307346"/>
              <a:ext cx="216024" cy="252000"/>
            </a:xfrm>
            <a:prstGeom prst="rect">
              <a:avLst/>
            </a:prstGeom>
            <a:solidFill>
              <a:schemeClr val="bg1"/>
            </a:solidFill>
            <a:ln w="19050" cap="sq">
              <a:solidFill>
                <a:schemeClr val="tx2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grpSp>
          <p:nvGrpSpPr>
            <p:cNvPr id="30" name="Groep 29">
              <a:extLst>
                <a:ext uri="{FF2B5EF4-FFF2-40B4-BE49-F238E27FC236}">
                  <a16:creationId xmlns:a16="http://schemas.microsoft.com/office/drawing/2014/main" id="{F087791E-66F8-42C1-87ED-30D079539B01}"/>
                </a:ext>
              </a:extLst>
            </p:cNvPr>
            <p:cNvGrpSpPr/>
            <p:nvPr userDrawn="1"/>
          </p:nvGrpSpPr>
          <p:grpSpPr>
            <a:xfrm>
              <a:off x="-925512" y="5325900"/>
              <a:ext cx="241658" cy="36000"/>
              <a:chOff x="-964435" y="5325900"/>
              <a:chExt cx="241658" cy="36000"/>
            </a:xfrm>
          </p:grpSpPr>
          <p:sp>
            <p:nvSpPr>
              <p:cNvPr id="39" name="Rechthoek 38">
                <a:extLst>
                  <a:ext uri="{FF2B5EF4-FFF2-40B4-BE49-F238E27FC236}">
                    <a16:creationId xmlns:a16="http://schemas.microsoft.com/office/drawing/2014/main" id="{8B5E8616-C8AB-4EC8-85FF-BE85055BEFB2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0" name="Rechthoek 39">
                <a:extLst>
                  <a:ext uri="{FF2B5EF4-FFF2-40B4-BE49-F238E27FC236}">
                    <a16:creationId xmlns:a16="http://schemas.microsoft.com/office/drawing/2014/main" id="{F02B6429-D8EE-4EB5-BF26-CD0FB5A9A9E1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1" name="Rechthoek 40">
                <a:extLst>
                  <a:ext uri="{FF2B5EF4-FFF2-40B4-BE49-F238E27FC236}">
                    <a16:creationId xmlns:a16="http://schemas.microsoft.com/office/drawing/2014/main" id="{25F2EE1C-C904-43AF-A415-25D9800C3E6D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2" name="Rechthoek 41">
                <a:extLst>
                  <a:ext uri="{FF2B5EF4-FFF2-40B4-BE49-F238E27FC236}">
                    <a16:creationId xmlns:a16="http://schemas.microsoft.com/office/drawing/2014/main" id="{F8259500-AA88-4666-9B83-1274922BD7AD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3" name="Rechthoek 42">
                <a:extLst>
                  <a:ext uri="{FF2B5EF4-FFF2-40B4-BE49-F238E27FC236}">
                    <a16:creationId xmlns:a16="http://schemas.microsoft.com/office/drawing/2014/main" id="{37C64C96-971F-49B0-8FDE-E9D4729200A6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4" name="Rechthoek 43">
                <a:extLst>
                  <a:ext uri="{FF2B5EF4-FFF2-40B4-BE49-F238E27FC236}">
                    <a16:creationId xmlns:a16="http://schemas.microsoft.com/office/drawing/2014/main" id="{8CAF722A-5C45-470E-9379-BEC2BFA13064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5" name="Rechthoek 44">
                <a:extLst>
                  <a:ext uri="{FF2B5EF4-FFF2-40B4-BE49-F238E27FC236}">
                    <a16:creationId xmlns:a16="http://schemas.microsoft.com/office/drawing/2014/main" id="{744D17F6-3CEC-49D5-8B2A-1B00913BEB7D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  <p:grpSp>
          <p:nvGrpSpPr>
            <p:cNvPr id="31" name="Groep 30">
              <a:extLst>
                <a:ext uri="{FF2B5EF4-FFF2-40B4-BE49-F238E27FC236}">
                  <a16:creationId xmlns:a16="http://schemas.microsoft.com/office/drawing/2014/main" id="{EFE574FC-96FC-428C-9483-1F371D9A0A9A}"/>
                </a:ext>
              </a:extLst>
            </p:cNvPr>
            <p:cNvGrpSpPr/>
            <p:nvPr userDrawn="1"/>
          </p:nvGrpSpPr>
          <p:grpSpPr>
            <a:xfrm>
              <a:off x="-925512" y="5502593"/>
              <a:ext cx="241658" cy="36000"/>
              <a:chOff x="-964435" y="5325900"/>
              <a:chExt cx="241658" cy="36000"/>
            </a:xfrm>
          </p:grpSpPr>
          <p:sp>
            <p:nvSpPr>
              <p:cNvPr id="32" name="Rechthoek 31">
                <a:extLst>
                  <a:ext uri="{FF2B5EF4-FFF2-40B4-BE49-F238E27FC236}">
                    <a16:creationId xmlns:a16="http://schemas.microsoft.com/office/drawing/2014/main" id="{D245EF99-9947-488F-9EED-09E3F52FCBA4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0E5E601F-31FC-4034-A283-58BAFF99605F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0545EC63-EC85-4C99-8D56-0EE44089A0B1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5" name="Rechthoek 34">
                <a:extLst>
                  <a:ext uri="{FF2B5EF4-FFF2-40B4-BE49-F238E27FC236}">
                    <a16:creationId xmlns:a16="http://schemas.microsoft.com/office/drawing/2014/main" id="{F03A67E0-C029-49B8-9913-D003231CD6CA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6" name="Rechthoek 35">
                <a:extLst>
                  <a:ext uri="{FF2B5EF4-FFF2-40B4-BE49-F238E27FC236}">
                    <a16:creationId xmlns:a16="http://schemas.microsoft.com/office/drawing/2014/main" id="{313FB65C-37DC-49CF-B5E4-01F4D55A9E06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7" name="Rechthoek 36">
                <a:extLst>
                  <a:ext uri="{FF2B5EF4-FFF2-40B4-BE49-F238E27FC236}">
                    <a16:creationId xmlns:a16="http://schemas.microsoft.com/office/drawing/2014/main" id="{48B9E082-D3FC-4741-83E7-43560004D293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8" name="Rechthoek 37">
                <a:extLst>
                  <a:ext uri="{FF2B5EF4-FFF2-40B4-BE49-F238E27FC236}">
                    <a16:creationId xmlns:a16="http://schemas.microsoft.com/office/drawing/2014/main" id="{CD3CBAC3-04E2-4B52-A3BD-FD5B876ACB54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</p:grpSp>
      <p:sp>
        <p:nvSpPr>
          <p:cNvPr id="46" name="Tekstvak 45">
            <a:extLst>
              <a:ext uri="{FF2B5EF4-FFF2-40B4-BE49-F238E27FC236}">
                <a16:creationId xmlns:a16="http://schemas.microsoft.com/office/drawing/2014/main" id="{C693B104-527C-4E84-83C7-DB4DDE482DDC}"/>
              </a:ext>
            </a:extLst>
          </p:cNvPr>
          <p:cNvSpPr txBox="1"/>
          <p:nvPr/>
        </p:nvSpPr>
        <p:spPr>
          <a:xfrm>
            <a:off x="-4685622" y="5449552"/>
            <a:ext cx="3930699" cy="1544308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Je kan na het invoegen de foto nog verschuiven en/of  vergroten door de foto te: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Selecteren &gt; afbeeldingsopmaak &gt; bijsnijden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ENG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: select &gt; image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layout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 &gt;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crop</a:t>
            </a: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Nu kan je de foto zelf verslepen en/of vergroten/verkleinen in het kader.</a:t>
            </a:r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FC90C2C1-DDED-4C58-967D-A8278F1C04A7}"/>
              </a:ext>
            </a:extLst>
          </p:cNvPr>
          <p:cNvSpPr>
            <a:spLocks noGrp="1"/>
          </p:cNvSpPr>
          <p:nvPr>
            <p:ph type="ftr" sz="quarter" idx="35"/>
          </p:nvPr>
        </p:nvSpPr>
        <p:spPr/>
        <p:txBody>
          <a:bodyPr/>
          <a:lstStyle/>
          <a:p>
            <a:r>
              <a:rPr lang="en-GB"/>
              <a:t>Template made by Smartpresentations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A56AC55C-1262-4599-9A1B-E49598629140}"/>
              </a:ext>
            </a:extLst>
          </p:cNvPr>
          <p:cNvSpPr>
            <a:spLocks noGrp="1"/>
          </p:cNvSpPr>
          <p:nvPr>
            <p:ph type="sldNum" sz="quarter" idx="36"/>
          </p:nvPr>
        </p:nvSpPr>
        <p:spPr/>
        <p:txBody>
          <a:bodyPr/>
          <a:lstStyle/>
          <a:p>
            <a:fld id="{761B7991-791C-44D3-A34B-0516733EAC00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47" name="Tijdelijke aanduiding voor tekst 6">
            <a:extLst>
              <a:ext uri="{FF2B5EF4-FFF2-40B4-BE49-F238E27FC236}">
                <a16:creationId xmlns:a16="http://schemas.microsoft.com/office/drawing/2014/main" id="{6B1E8691-7399-49D0-9AE6-FB4346EE2A3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 rot="5400000">
            <a:off x="2806463" y="3694154"/>
            <a:ext cx="3013200" cy="18000"/>
          </a:xfrm>
          <a:solidFill>
            <a:schemeClr val="bg2">
              <a:lumMod val="90000"/>
            </a:schemeClr>
          </a:solidFill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Tijdelijke aanduiding voor tekst 6">
            <a:extLst>
              <a:ext uri="{FF2B5EF4-FFF2-40B4-BE49-F238E27FC236}">
                <a16:creationId xmlns:a16="http://schemas.microsoft.com/office/drawing/2014/main" id="{EBC2D348-238B-4490-BD89-4C2A5A6B5907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 rot="5400000">
            <a:off x="6382813" y="3694154"/>
            <a:ext cx="3013200" cy="18000"/>
          </a:xfrm>
          <a:solidFill>
            <a:schemeClr val="bg2">
              <a:lumMod val="90000"/>
            </a:schemeClr>
          </a:solidFill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6876269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 elem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jdelijke aanduiding voor tekst 3">
            <a:extLst>
              <a:ext uri="{FF2B5EF4-FFF2-40B4-BE49-F238E27FC236}">
                <a16:creationId xmlns:a16="http://schemas.microsoft.com/office/drawing/2014/main" id="{4721C80A-4146-4B4E-B6F1-6BD31C89D0C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8200" y="2651729"/>
            <a:ext cx="3397250" cy="9945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lang="nl-NL" sz="1800" smtClean="0">
                <a:solidFill>
                  <a:schemeClr val="tx1"/>
                </a:solidFill>
                <a:latin typeface="+mn-lt"/>
              </a:defRPr>
            </a:lvl1pPr>
            <a:lvl2pPr marL="1714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2pPr>
            <a:lvl3pPr marL="6286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3pPr>
            <a:lvl4pPr marL="1085850" indent="0">
              <a:buFont typeface="Arial" panose="020B0604020202020204" pitchFamily="34" charset="0"/>
              <a:buNone/>
              <a:defRPr lang="nl-NL" smtClean="0">
                <a:solidFill>
                  <a:schemeClr val="tx2"/>
                </a:solidFill>
                <a:latin typeface="+mn-lt"/>
              </a:defRPr>
            </a:lvl4pPr>
            <a:lvl5pPr marL="1543050" indent="0">
              <a:buFont typeface="Arial" panose="020B0604020202020204" pitchFamily="34" charset="0"/>
              <a:buNone/>
              <a:defRPr lang="en-GB">
                <a:solidFill>
                  <a:schemeClr val="tx2"/>
                </a:solidFill>
                <a:latin typeface="+mn-lt"/>
              </a:defRPr>
            </a:lvl5pPr>
          </a:lstStyle>
          <a:p>
            <a:pPr marL="0" lvl="0" algn="ctr"/>
            <a:r>
              <a:rPr lang="en-US"/>
              <a:t>Click to edit Master text styles</a:t>
            </a:r>
          </a:p>
        </p:txBody>
      </p:sp>
      <p:sp>
        <p:nvSpPr>
          <p:cNvPr id="16" name="Tijdelijke aanduiding voor afbeelding 14">
            <a:extLst>
              <a:ext uri="{FF2B5EF4-FFF2-40B4-BE49-F238E27FC236}">
                <a16:creationId xmlns:a16="http://schemas.microsoft.com/office/drawing/2014/main" id="{B270BD3D-D644-487E-95D4-E6E989838DCB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2084802" y="1594334"/>
            <a:ext cx="904047" cy="901043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17" name="Tijdelijke aanduiding voor tekst 3">
            <a:extLst>
              <a:ext uri="{FF2B5EF4-FFF2-40B4-BE49-F238E27FC236}">
                <a16:creationId xmlns:a16="http://schemas.microsoft.com/office/drawing/2014/main" id="{F8D0FABD-11FD-446C-BB12-993BC56A89C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4402613" y="2651729"/>
            <a:ext cx="3397250" cy="9945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lang="nl-NL" sz="1800" smtClean="0">
                <a:solidFill>
                  <a:schemeClr val="tx1"/>
                </a:solidFill>
                <a:latin typeface="+mn-lt"/>
              </a:defRPr>
            </a:lvl1pPr>
            <a:lvl2pPr marL="1714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2pPr>
            <a:lvl3pPr marL="6286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3pPr>
            <a:lvl4pPr marL="1085850" indent="0">
              <a:buFont typeface="Arial" panose="020B0604020202020204" pitchFamily="34" charset="0"/>
              <a:buNone/>
              <a:defRPr lang="nl-NL" smtClean="0">
                <a:solidFill>
                  <a:schemeClr val="tx2"/>
                </a:solidFill>
                <a:latin typeface="+mn-lt"/>
              </a:defRPr>
            </a:lvl4pPr>
            <a:lvl5pPr marL="1543050" indent="0">
              <a:buFont typeface="Arial" panose="020B0604020202020204" pitchFamily="34" charset="0"/>
              <a:buNone/>
              <a:defRPr lang="en-GB">
                <a:solidFill>
                  <a:schemeClr val="tx2"/>
                </a:solidFill>
                <a:latin typeface="+mn-lt"/>
              </a:defRPr>
            </a:lvl5pPr>
          </a:lstStyle>
          <a:p>
            <a:pPr marL="0" lvl="0" algn="ctr"/>
            <a:r>
              <a:rPr lang="en-US"/>
              <a:t>Click to edit Master text styles</a:t>
            </a:r>
          </a:p>
        </p:txBody>
      </p:sp>
      <p:sp>
        <p:nvSpPr>
          <p:cNvPr id="18" name="Tijdelijke aanduiding voor afbeelding 14">
            <a:extLst>
              <a:ext uri="{FF2B5EF4-FFF2-40B4-BE49-F238E27FC236}">
                <a16:creationId xmlns:a16="http://schemas.microsoft.com/office/drawing/2014/main" id="{C8CDFCB2-1365-455F-8EC0-769BDA39F5BC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5649215" y="1594334"/>
            <a:ext cx="904047" cy="901043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19" name="Tijdelijke aanduiding voor tekst 3">
            <a:extLst>
              <a:ext uri="{FF2B5EF4-FFF2-40B4-BE49-F238E27FC236}">
                <a16:creationId xmlns:a16="http://schemas.microsoft.com/office/drawing/2014/main" id="{FEC90EB4-569C-4A1B-87DE-40734E1F8E3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967026" y="2651729"/>
            <a:ext cx="3397250" cy="9945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lang="nl-NL" sz="1800" smtClean="0">
                <a:solidFill>
                  <a:schemeClr val="tx1"/>
                </a:solidFill>
                <a:latin typeface="+mn-lt"/>
              </a:defRPr>
            </a:lvl1pPr>
            <a:lvl2pPr marL="1714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2pPr>
            <a:lvl3pPr marL="6286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3pPr>
            <a:lvl4pPr marL="1085850" indent="0">
              <a:buFont typeface="Arial" panose="020B0604020202020204" pitchFamily="34" charset="0"/>
              <a:buNone/>
              <a:defRPr lang="nl-NL" smtClean="0">
                <a:solidFill>
                  <a:schemeClr val="tx2"/>
                </a:solidFill>
                <a:latin typeface="+mn-lt"/>
              </a:defRPr>
            </a:lvl4pPr>
            <a:lvl5pPr marL="1543050" indent="0">
              <a:buFont typeface="Arial" panose="020B0604020202020204" pitchFamily="34" charset="0"/>
              <a:buNone/>
              <a:defRPr lang="en-GB">
                <a:solidFill>
                  <a:schemeClr val="tx2"/>
                </a:solidFill>
                <a:latin typeface="+mn-lt"/>
              </a:defRPr>
            </a:lvl5pPr>
          </a:lstStyle>
          <a:p>
            <a:pPr marL="0" lvl="0" algn="ctr"/>
            <a:r>
              <a:rPr lang="en-US"/>
              <a:t>Click to edit Master text styles</a:t>
            </a:r>
          </a:p>
        </p:txBody>
      </p:sp>
      <p:sp>
        <p:nvSpPr>
          <p:cNvPr id="20" name="Tijdelijke aanduiding voor afbeelding 14">
            <a:extLst>
              <a:ext uri="{FF2B5EF4-FFF2-40B4-BE49-F238E27FC236}">
                <a16:creationId xmlns:a16="http://schemas.microsoft.com/office/drawing/2014/main" id="{4DD2E1FC-778E-427A-81C1-D71076F6A77C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9213628" y="1594334"/>
            <a:ext cx="904047" cy="901043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B95E17B-E737-4096-99C9-0451D1BF8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40D5EB6-FBA0-4EA7-ACF6-D6C74608F9A7}"/>
              </a:ext>
            </a:extLst>
          </p:cNvPr>
          <p:cNvSpPr/>
          <p:nvPr/>
        </p:nvSpPr>
        <p:spPr>
          <a:xfrm>
            <a:off x="-4858954" y="3959033"/>
            <a:ext cx="3203717" cy="38738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180000" rIns="180000" rtlCol="0" anchor="t"/>
          <a:lstStyle/>
          <a:p>
            <a:pPr marL="0" marR="0" lvl="0" indent="0" defTabSz="914377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Voeg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een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afbeelding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film toe</a:t>
            </a:r>
            <a:endParaRPr lang="nl-NL" sz="1400" b="0" i="0" u="none" kern="1200" noProof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1" name="Rechte verbindingslijn 10">
            <a:extLst>
              <a:ext uri="{FF2B5EF4-FFF2-40B4-BE49-F238E27FC236}">
                <a16:creationId xmlns:a16="http://schemas.microsoft.com/office/drawing/2014/main" id="{8DB8D380-677B-4067-B9EA-06265661870F}"/>
              </a:ext>
            </a:extLst>
          </p:cNvPr>
          <p:cNvCxnSpPr>
            <a:cxnSpLocks/>
          </p:cNvCxnSpPr>
          <p:nvPr/>
        </p:nvCxnSpPr>
        <p:spPr>
          <a:xfrm>
            <a:off x="-4685618" y="4238444"/>
            <a:ext cx="4309227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</a:ln>
          <a:effectLst/>
        </p:spPr>
      </p:cxnSp>
      <p:sp>
        <p:nvSpPr>
          <p:cNvPr id="12" name="Tekstvak 11">
            <a:extLst>
              <a:ext uri="{FF2B5EF4-FFF2-40B4-BE49-F238E27FC236}">
                <a16:creationId xmlns:a16="http://schemas.microsoft.com/office/drawing/2014/main" id="{468C8959-23F6-4F96-A2A1-8F78D91D4C8D}"/>
              </a:ext>
            </a:extLst>
          </p:cNvPr>
          <p:cNvSpPr txBox="1"/>
          <p:nvPr/>
        </p:nvSpPr>
        <p:spPr>
          <a:xfrm>
            <a:off x="-4685621" y="4338924"/>
            <a:ext cx="2946092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Afbeeldingen kunnen toegevoegd worden via deze knoppen:</a:t>
            </a:r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EB065485-B5A1-436A-AB30-54425CB945D5}"/>
              </a:ext>
            </a:extLst>
          </p:cNvPr>
          <p:cNvGrpSpPr/>
          <p:nvPr/>
        </p:nvGrpSpPr>
        <p:grpSpPr>
          <a:xfrm>
            <a:off x="-1425490" y="4409929"/>
            <a:ext cx="250379" cy="249771"/>
            <a:chOff x="-706740" y="145633"/>
            <a:chExt cx="250379" cy="249771"/>
          </a:xfrm>
        </p:grpSpPr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00BA605C-C823-4D84-9841-C64CD09A43FE}"/>
                </a:ext>
              </a:extLst>
            </p:cNvPr>
            <p:cNvSpPr/>
            <p:nvPr userDrawn="1"/>
          </p:nvSpPr>
          <p:spPr>
            <a:xfrm rot="5400000">
              <a:off x="-695663" y="134556"/>
              <a:ext cx="216024" cy="238177"/>
            </a:xfrm>
            <a:prstGeom prst="rect">
              <a:avLst/>
            </a:prstGeom>
            <a:solidFill>
              <a:schemeClr val="bg1"/>
            </a:solidFill>
            <a:ln w="15875" cap="sq">
              <a:solidFill>
                <a:schemeClr val="tx2">
                  <a:lumMod val="60000"/>
                  <a:lumOff val="40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22" name="Gelijkbenige driehoek 128">
              <a:extLst>
                <a:ext uri="{FF2B5EF4-FFF2-40B4-BE49-F238E27FC236}">
                  <a16:creationId xmlns:a16="http://schemas.microsoft.com/office/drawing/2014/main" id="{E12DA186-BD6A-44A5-ADC2-75EA3069D2E5}"/>
                </a:ext>
              </a:extLst>
            </p:cNvPr>
            <p:cNvSpPr/>
            <p:nvPr userDrawn="1"/>
          </p:nvSpPr>
          <p:spPr>
            <a:xfrm>
              <a:off x="-691695" y="241573"/>
              <a:ext cx="131236" cy="108025"/>
            </a:xfrm>
            <a:custGeom>
              <a:avLst/>
              <a:gdLst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0 w 165756"/>
                <a:gd name="connsiteY3" fmla="*/ 108025 h 108025"/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37140 w 165756"/>
                <a:gd name="connsiteY3" fmla="*/ 106895 h 108025"/>
                <a:gd name="connsiteX4" fmla="*/ 0 w 165756"/>
                <a:gd name="connsiteY4" fmla="*/ 108025 h 108025"/>
                <a:gd name="connsiteX0" fmla="*/ 0 w 165756"/>
                <a:gd name="connsiteY0" fmla="*/ 108025 h 108025"/>
                <a:gd name="connsiteX1" fmla="*/ 34520 w 165756"/>
                <a:gd name="connsiteY1" fmla="*/ 62354 h 108025"/>
                <a:gd name="connsiteX2" fmla="*/ 82878 w 165756"/>
                <a:gd name="connsiteY2" fmla="*/ 0 h 108025"/>
                <a:gd name="connsiteX3" fmla="*/ 165756 w 165756"/>
                <a:gd name="connsiteY3" fmla="*/ 108025 h 108025"/>
                <a:gd name="connsiteX4" fmla="*/ 37140 w 165756"/>
                <a:gd name="connsiteY4" fmla="*/ 106895 h 108025"/>
                <a:gd name="connsiteX5" fmla="*/ 0 w 165756"/>
                <a:gd name="connsiteY5" fmla="*/ 108025 h 108025"/>
                <a:gd name="connsiteX0" fmla="*/ 2620 w 131236"/>
                <a:gd name="connsiteY0" fmla="*/ 106895 h 108025"/>
                <a:gd name="connsiteX1" fmla="*/ 0 w 131236"/>
                <a:gd name="connsiteY1" fmla="*/ 62354 h 108025"/>
                <a:gd name="connsiteX2" fmla="*/ 48358 w 131236"/>
                <a:gd name="connsiteY2" fmla="*/ 0 h 108025"/>
                <a:gd name="connsiteX3" fmla="*/ 131236 w 131236"/>
                <a:gd name="connsiteY3" fmla="*/ 108025 h 108025"/>
                <a:gd name="connsiteX4" fmla="*/ 2620 w 131236"/>
                <a:gd name="connsiteY4" fmla="*/ 106895 h 108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36" h="108025">
                  <a:moveTo>
                    <a:pt x="2620" y="106895"/>
                  </a:moveTo>
                  <a:lnTo>
                    <a:pt x="0" y="62354"/>
                  </a:lnTo>
                  <a:lnTo>
                    <a:pt x="48358" y="0"/>
                  </a:lnTo>
                  <a:lnTo>
                    <a:pt x="131236" y="108025"/>
                  </a:lnTo>
                  <a:lnTo>
                    <a:pt x="2620" y="10689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23" name="Ovaal 22">
              <a:extLst>
                <a:ext uri="{FF2B5EF4-FFF2-40B4-BE49-F238E27FC236}">
                  <a16:creationId xmlns:a16="http://schemas.microsoft.com/office/drawing/2014/main" id="{613B1191-9A6D-49EF-B404-E07DB981F804}"/>
                </a:ext>
              </a:extLst>
            </p:cNvPr>
            <p:cNvSpPr/>
            <p:nvPr userDrawn="1"/>
          </p:nvSpPr>
          <p:spPr>
            <a:xfrm>
              <a:off x="-550874" y="173162"/>
              <a:ext cx="54000" cy="54000"/>
            </a:xfrm>
            <a:prstGeom prst="ellipse">
              <a:avLst/>
            </a:prstGeom>
            <a:solidFill>
              <a:srgbClr val="FFC000"/>
            </a:solidFill>
            <a:ln w="15875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GB" sz="1800"/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9280CCBD-226E-4C5C-8F78-EF8564DE5BC0}"/>
                </a:ext>
              </a:extLst>
            </p:cNvPr>
            <p:cNvSpPr/>
            <p:nvPr userDrawn="1"/>
          </p:nvSpPr>
          <p:spPr>
            <a:xfrm rot="5400000">
              <a:off x="-576961" y="253117"/>
              <a:ext cx="108000" cy="133200"/>
            </a:xfrm>
            <a:prstGeom prst="rect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cxnSp>
          <p:nvCxnSpPr>
            <p:cNvPr id="25" name="Rechte verbindingslijn 24">
              <a:extLst>
                <a:ext uri="{FF2B5EF4-FFF2-40B4-BE49-F238E27FC236}">
                  <a16:creationId xmlns:a16="http://schemas.microsoft.com/office/drawing/2014/main" id="{56523900-8DEC-4BBF-B9EB-8F75D5CB6EAB}"/>
                </a:ext>
              </a:extLst>
            </p:cNvPr>
            <p:cNvCxnSpPr/>
            <p:nvPr userDrawn="1"/>
          </p:nvCxnSpPr>
          <p:spPr>
            <a:xfrm>
              <a:off x="-540961" y="395404"/>
              <a:ext cx="36000" cy="0"/>
            </a:xfrm>
            <a:prstGeom prst="line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6" name="Tekstvak 25">
            <a:extLst>
              <a:ext uri="{FF2B5EF4-FFF2-40B4-BE49-F238E27FC236}">
                <a16:creationId xmlns:a16="http://schemas.microsoft.com/office/drawing/2014/main" id="{EDC5C693-428B-41C3-8FB6-AEBB257420DD}"/>
              </a:ext>
            </a:extLst>
          </p:cNvPr>
          <p:cNvSpPr txBox="1"/>
          <p:nvPr/>
        </p:nvSpPr>
        <p:spPr>
          <a:xfrm>
            <a:off x="-4685621" y="4772518"/>
            <a:ext cx="4111304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De afbeelding wordt automatisch geschaald naar het ingestelde kader.</a:t>
            </a:r>
          </a:p>
        </p:txBody>
      </p:sp>
      <p:sp>
        <p:nvSpPr>
          <p:cNvPr id="27" name="Tekstvak 26">
            <a:extLst>
              <a:ext uri="{FF2B5EF4-FFF2-40B4-BE49-F238E27FC236}">
                <a16:creationId xmlns:a16="http://schemas.microsoft.com/office/drawing/2014/main" id="{CA8390E2-F185-4784-A39C-01C03DC40878}"/>
              </a:ext>
            </a:extLst>
          </p:cNvPr>
          <p:cNvSpPr txBox="1"/>
          <p:nvPr/>
        </p:nvSpPr>
        <p:spPr>
          <a:xfrm>
            <a:off x="-4685621" y="5025531"/>
            <a:ext cx="3930700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Om een afbeelding te wijzigen, verwijder je best de huidige en begin je terug opnieuw.</a:t>
            </a:r>
          </a:p>
        </p:txBody>
      </p:sp>
      <p:grpSp>
        <p:nvGrpSpPr>
          <p:cNvPr id="28" name="Groep 27">
            <a:extLst>
              <a:ext uri="{FF2B5EF4-FFF2-40B4-BE49-F238E27FC236}">
                <a16:creationId xmlns:a16="http://schemas.microsoft.com/office/drawing/2014/main" id="{037D01ED-004D-40CF-BADB-28147A11D67D}"/>
              </a:ext>
            </a:extLst>
          </p:cNvPr>
          <p:cNvGrpSpPr/>
          <p:nvPr/>
        </p:nvGrpSpPr>
        <p:grpSpPr>
          <a:xfrm>
            <a:off x="-1073403" y="4409928"/>
            <a:ext cx="252000" cy="216024"/>
            <a:chOff x="-932185" y="5325334"/>
            <a:chExt cx="252000" cy="216024"/>
          </a:xfrm>
        </p:grpSpPr>
        <p:sp>
          <p:nvSpPr>
            <p:cNvPr id="29" name="Rechthoek 28">
              <a:extLst>
                <a:ext uri="{FF2B5EF4-FFF2-40B4-BE49-F238E27FC236}">
                  <a16:creationId xmlns:a16="http://schemas.microsoft.com/office/drawing/2014/main" id="{6BE87C36-7656-4DD7-87D4-EFAF504677F3}"/>
                </a:ext>
              </a:extLst>
            </p:cNvPr>
            <p:cNvSpPr/>
            <p:nvPr userDrawn="1"/>
          </p:nvSpPr>
          <p:spPr>
            <a:xfrm rot="5400000">
              <a:off x="-914197" y="5307346"/>
              <a:ext cx="216024" cy="252000"/>
            </a:xfrm>
            <a:prstGeom prst="rect">
              <a:avLst/>
            </a:prstGeom>
            <a:solidFill>
              <a:schemeClr val="bg1"/>
            </a:solidFill>
            <a:ln w="19050" cap="sq">
              <a:solidFill>
                <a:schemeClr val="tx2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grpSp>
          <p:nvGrpSpPr>
            <p:cNvPr id="30" name="Groep 29">
              <a:extLst>
                <a:ext uri="{FF2B5EF4-FFF2-40B4-BE49-F238E27FC236}">
                  <a16:creationId xmlns:a16="http://schemas.microsoft.com/office/drawing/2014/main" id="{F087791E-66F8-42C1-87ED-30D079539B01}"/>
                </a:ext>
              </a:extLst>
            </p:cNvPr>
            <p:cNvGrpSpPr/>
            <p:nvPr userDrawn="1"/>
          </p:nvGrpSpPr>
          <p:grpSpPr>
            <a:xfrm>
              <a:off x="-925512" y="5325900"/>
              <a:ext cx="241658" cy="36000"/>
              <a:chOff x="-964435" y="5325900"/>
              <a:chExt cx="241658" cy="36000"/>
            </a:xfrm>
          </p:grpSpPr>
          <p:sp>
            <p:nvSpPr>
              <p:cNvPr id="39" name="Rechthoek 38">
                <a:extLst>
                  <a:ext uri="{FF2B5EF4-FFF2-40B4-BE49-F238E27FC236}">
                    <a16:creationId xmlns:a16="http://schemas.microsoft.com/office/drawing/2014/main" id="{8B5E8616-C8AB-4EC8-85FF-BE85055BEFB2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0" name="Rechthoek 39">
                <a:extLst>
                  <a:ext uri="{FF2B5EF4-FFF2-40B4-BE49-F238E27FC236}">
                    <a16:creationId xmlns:a16="http://schemas.microsoft.com/office/drawing/2014/main" id="{F02B6429-D8EE-4EB5-BF26-CD0FB5A9A9E1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1" name="Rechthoek 40">
                <a:extLst>
                  <a:ext uri="{FF2B5EF4-FFF2-40B4-BE49-F238E27FC236}">
                    <a16:creationId xmlns:a16="http://schemas.microsoft.com/office/drawing/2014/main" id="{25F2EE1C-C904-43AF-A415-25D9800C3E6D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2" name="Rechthoek 41">
                <a:extLst>
                  <a:ext uri="{FF2B5EF4-FFF2-40B4-BE49-F238E27FC236}">
                    <a16:creationId xmlns:a16="http://schemas.microsoft.com/office/drawing/2014/main" id="{F8259500-AA88-4666-9B83-1274922BD7AD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3" name="Rechthoek 42">
                <a:extLst>
                  <a:ext uri="{FF2B5EF4-FFF2-40B4-BE49-F238E27FC236}">
                    <a16:creationId xmlns:a16="http://schemas.microsoft.com/office/drawing/2014/main" id="{37C64C96-971F-49B0-8FDE-E9D4729200A6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4" name="Rechthoek 43">
                <a:extLst>
                  <a:ext uri="{FF2B5EF4-FFF2-40B4-BE49-F238E27FC236}">
                    <a16:creationId xmlns:a16="http://schemas.microsoft.com/office/drawing/2014/main" id="{8CAF722A-5C45-470E-9379-BEC2BFA13064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5" name="Rechthoek 44">
                <a:extLst>
                  <a:ext uri="{FF2B5EF4-FFF2-40B4-BE49-F238E27FC236}">
                    <a16:creationId xmlns:a16="http://schemas.microsoft.com/office/drawing/2014/main" id="{744D17F6-3CEC-49D5-8B2A-1B00913BEB7D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  <p:grpSp>
          <p:nvGrpSpPr>
            <p:cNvPr id="31" name="Groep 30">
              <a:extLst>
                <a:ext uri="{FF2B5EF4-FFF2-40B4-BE49-F238E27FC236}">
                  <a16:creationId xmlns:a16="http://schemas.microsoft.com/office/drawing/2014/main" id="{EFE574FC-96FC-428C-9483-1F371D9A0A9A}"/>
                </a:ext>
              </a:extLst>
            </p:cNvPr>
            <p:cNvGrpSpPr/>
            <p:nvPr userDrawn="1"/>
          </p:nvGrpSpPr>
          <p:grpSpPr>
            <a:xfrm>
              <a:off x="-925512" y="5502593"/>
              <a:ext cx="241658" cy="36000"/>
              <a:chOff x="-964435" y="5325900"/>
              <a:chExt cx="241658" cy="36000"/>
            </a:xfrm>
          </p:grpSpPr>
          <p:sp>
            <p:nvSpPr>
              <p:cNvPr id="32" name="Rechthoek 31">
                <a:extLst>
                  <a:ext uri="{FF2B5EF4-FFF2-40B4-BE49-F238E27FC236}">
                    <a16:creationId xmlns:a16="http://schemas.microsoft.com/office/drawing/2014/main" id="{D245EF99-9947-488F-9EED-09E3F52FCBA4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0E5E601F-31FC-4034-A283-58BAFF99605F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0545EC63-EC85-4C99-8D56-0EE44089A0B1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5" name="Rechthoek 34">
                <a:extLst>
                  <a:ext uri="{FF2B5EF4-FFF2-40B4-BE49-F238E27FC236}">
                    <a16:creationId xmlns:a16="http://schemas.microsoft.com/office/drawing/2014/main" id="{F03A67E0-C029-49B8-9913-D003231CD6CA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6" name="Rechthoek 35">
                <a:extLst>
                  <a:ext uri="{FF2B5EF4-FFF2-40B4-BE49-F238E27FC236}">
                    <a16:creationId xmlns:a16="http://schemas.microsoft.com/office/drawing/2014/main" id="{313FB65C-37DC-49CF-B5E4-01F4D55A9E06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7" name="Rechthoek 36">
                <a:extLst>
                  <a:ext uri="{FF2B5EF4-FFF2-40B4-BE49-F238E27FC236}">
                    <a16:creationId xmlns:a16="http://schemas.microsoft.com/office/drawing/2014/main" id="{48B9E082-D3FC-4741-83E7-43560004D293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8" name="Rechthoek 37">
                <a:extLst>
                  <a:ext uri="{FF2B5EF4-FFF2-40B4-BE49-F238E27FC236}">
                    <a16:creationId xmlns:a16="http://schemas.microsoft.com/office/drawing/2014/main" id="{CD3CBAC3-04E2-4B52-A3BD-FD5B876ACB54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</p:grpSp>
      <p:sp>
        <p:nvSpPr>
          <p:cNvPr id="46" name="Tekstvak 45">
            <a:extLst>
              <a:ext uri="{FF2B5EF4-FFF2-40B4-BE49-F238E27FC236}">
                <a16:creationId xmlns:a16="http://schemas.microsoft.com/office/drawing/2014/main" id="{C693B104-527C-4E84-83C7-DB4DDE482DDC}"/>
              </a:ext>
            </a:extLst>
          </p:cNvPr>
          <p:cNvSpPr txBox="1"/>
          <p:nvPr/>
        </p:nvSpPr>
        <p:spPr>
          <a:xfrm>
            <a:off x="-4685622" y="5449552"/>
            <a:ext cx="3930699" cy="1544308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Je kan na het invoegen de foto nog verschuiven en/of  vergroten door de foto te: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Selecteren &gt; afbeeldingsopmaak &gt; bijsnijden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ENG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: select &gt; image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layout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 &gt;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crop</a:t>
            </a: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Nu kan je de foto zelf verslepen en/of vergroten/verkleinen in het kader.</a:t>
            </a:r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FC90C2C1-DDED-4C58-967D-A8278F1C04A7}"/>
              </a:ext>
            </a:extLst>
          </p:cNvPr>
          <p:cNvSpPr>
            <a:spLocks noGrp="1"/>
          </p:cNvSpPr>
          <p:nvPr>
            <p:ph type="ftr" sz="quarter" idx="35"/>
          </p:nvPr>
        </p:nvSpPr>
        <p:spPr/>
        <p:txBody>
          <a:bodyPr/>
          <a:lstStyle/>
          <a:p>
            <a:r>
              <a:rPr lang="en-GB"/>
              <a:t>Template made by Smartpresentations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A56AC55C-1262-4599-9A1B-E49598629140}"/>
              </a:ext>
            </a:extLst>
          </p:cNvPr>
          <p:cNvSpPr>
            <a:spLocks noGrp="1"/>
          </p:cNvSpPr>
          <p:nvPr>
            <p:ph type="sldNum" sz="quarter" idx="36"/>
          </p:nvPr>
        </p:nvSpPr>
        <p:spPr/>
        <p:txBody>
          <a:bodyPr/>
          <a:lstStyle/>
          <a:p>
            <a:fld id="{761B7991-791C-44D3-A34B-0516733EAC00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47" name="Tijdelijke aanduiding voor tekst 3">
            <a:extLst>
              <a:ext uri="{FF2B5EF4-FFF2-40B4-BE49-F238E27FC236}">
                <a16:creationId xmlns:a16="http://schemas.microsoft.com/office/drawing/2014/main" id="{1DF1C92D-FD08-4482-8F41-EA3FC515818C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838200" y="5006114"/>
            <a:ext cx="3397250" cy="9945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lang="nl-NL" sz="1800" smtClean="0">
                <a:solidFill>
                  <a:schemeClr val="tx1"/>
                </a:solidFill>
                <a:latin typeface="+mn-lt"/>
              </a:defRPr>
            </a:lvl1pPr>
            <a:lvl2pPr marL="1714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2pPr>
            <a:lvl3pPr marL="6286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3pPr>
            <a:lvl4pPr marL="1085850" indent="0">
              <a:buFont typeface="Arial" panose="020B0604020202020204" pitchFamily="34" charset="0"/>
              <a:buNone/>
              <a:defRPr lang="nl-NL" smtClean="0">
                <a:solidFill>
                  <a:schemeClr val="tx2"/>
                </a:solidFill>
                <a:latin typeface="+mn-lt"/>
              </a:defRPr>
            </a:lvl4pPr>
            <a:lvl5pPr marL="1543050" indent="0">
              <a:buFont typeface="Arial" panose="020B0604020202020204" pitchFamily="34" charset="0"/>
              <a:buNone/>
              <a:defRPr lang="en-GB">
                <a:solidFill>
                  <a:schemeClr val="tx2"/>
                </a:solidFill>
                <a:latin typeface="+mn-lt"/>
              </a:defRPr>
            </a:lvl5pPr>
          </a:lstStyle>
          <a:p>
            <a:pPr marL="0" lvl="0" algn="ctr"/>
            <a:r>
              <a:rPr lang="en-US"/>
              <a:t>Click to edit Master text styles</a:t>
            </a:r>
          </a:p>
        </p:txBody>
      </p:sp>
      <p:sp>
        <p:nvSpPr>
          <p:cNvPr id="48" name="Tijdelijke aanduiding voor afbeelding 14">
            <a:extLst>
              <a:ext uri="{FF2B5EF4-FFF2-40B4-BE49-F238E27FC236}">
                <a16:creationId xmlns:a16="http://schemas.microsoft.com/office/drawing/2014/main" id="{C17446A0-1544-44A5-8E99-2C973E21CD02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2084802" y="3948719"/>
            <a:ext cx="904047" cy="901043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49" name="Tijdelijke aanduiding voor tekst 3">
            <a:extLst>
              <a:ext uri="{FF2B5EF4-FFF2-40B4-BE49-F238E27FC236}">
                <a16:creationId xmlns:a16="http://schemas.microsoft.com/office/drawing/2014/main" id="{FC38250E-3176-4A8F-B2CE-EF88457E075E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4402613" y="5006114"/>
            <a:ext cx="3397250" cy="9945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lang="nl-NL" sz="1800" smtClean="0">
                <a:solidFill>
                  <a:schemeClr val="tx1"/>
                </a:solidFill>
                <a:latin typeface="+mn-lt"/>
              </a:defRPr>
            </a:lvl1pPr>
            <a:lvl2pPr marL="1714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2pPr>
            <a:lvl3pPr marL="6286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3pPr>
            <a:lvl4pPr marL="1085850" indent="0">
              <a:buFont typeface="Arial" panose="020B0604020202020204" pitchFamily="34" charset="0"/>
              <a:buNone/>
              <a:defRPr lang="nl-NL" smtClean="0">
                <a:solidFill>
                  <a:schemeClr val="tx2"/>
                </a:solidFill>
                <a:latin typeface="+mn-lt"/>
              </a:defRPr>
            </a:lvl4pPr>
            <a:lvl5pPr marL="1543050" indent="0">
              <a:buFont typeface="Arial" panose="020B0604020202020204" pitchFamily="34" charset="0"/>
              <a:buNone/>
              <a:defRPr lang="en-GB">
                <a:solidFill>
                  <a:schemeClr val="tx2"/>
                </a:solidFill>
                <a:latin typeface="+mn-lt"/>
              </a:defRPr>
            </a:lvl5pPr>
          </a:lstStyle>
          <a:p>
            <a:pPr marL="0" lvl="0" algn="ctr"/>
            <a:r>
              <a:rPr lang="en-US"/>
              <a:t>Click to edit Master text styles</a:t>
            </a:r>
          </a:p>
        </p:txBody>
      </p:sp>
      <p:sp>
        <p:nvSpPr>
          <p:cNvPr id="50" name="Tijdelijke aanduiding voor afbeelding 14">
            <a:extLst>
              <a:ext uri="{FF2B5EF4-FFF2-40B4-BE49-F238E27FC236}">
                <a16:creationId xmlns:a16="http://schemas.microsoft.com/office/drawing/2014/main" id="{6435E2B5-9F52-480C-BE4F-71B56CE519B4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5649215" y="3948719"/>
            <a:ext cx="904047" cy="901043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51" name="Tijdelijke aanduiding voor tekst 3">
            <a:extLst>
              <a:ext uri="{FF2B5EF4-FFF2-40B4-BE49-F238E27FC236}">
                <a16:creationId xmlns:a16="http://schemas.microsoft.com/office/drawing/2014/main" id="{A76D1AFA-BF19-4037-A5E5-B65C31B7AC5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7967026" y="5006114"/>
            <a:ext cx="3397250" cy="9945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lang="nl-NL" sz="1800" smtClean="0">
                <a:solidFill>
                  <a:schemeClr val="tx1"/>
                </a:solidFill>
                <a:latin typeface="+mn-lt"/>
              </a:defRPr>
            </a:lvl1pPr>
            <a:lvl2pPr marL="1714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2pPr>
            <a:lvl3pPr marL="6286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3pPr>
            <a:lvl4pPr marL="1085850" indent="0">
              <a:buFont typeface="Arial" panose="020B0604020202020204" pitchFamily="34" charset="0"/>
              <a:buNone/>
              <a:defRPr lang="nl-NL" smtClean="0">
                <a:solidFill>
                  <a:schemeClr val="tx2"/>
                </a:solidFill>
                <a:latin typeface="+mn-lt"/>
              </a:defRPr>
            </a:lvl4pPr>
            <a:lvl5pPr marL="1543050" indent="0">
              <a:buFont typeface="Arial" panose="020B0604020202020204" pitchFamily="34" charset="0"/>
              <a:buNone/>
              <a:defRPr lang="en-GB">
                <a:solidFill>
                  <a:schemeClr val="tx2"/>
                </a:solidFill>
                <a:latin typeface="+mn-lt"/>
              </a:defRPr>
            </a:lvl5pPr>
          </a:lstStyle>
          <a:p>
            <a:pPr marL="0" lvl="0" algn="ctr"/>
            <a:r>
              <a:rPr lang="en-US"/>
              <a:t>Click to edit Master text styles</a:t>
            </a:r>
          </a:p>
        </p:txBody>
      </p:sp>
      <p:sp>
        <p:nvSpPr>
          <p:cNvPr id="52" name="Tijdelijke aanduiding voor afbeelding 14">
            <a:extLst>
              <a:ext uri="{FF2B5EF4-FFF2-40B4-BE49-F238E27FC236}">
                <a16:creationId xmlns:a16="http://schemas.microsoft.com/office/drawing/2014/main" id="{53CC7C3C-032E-43BD-BB3C-D74EE2737788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9213628" y="3948719"/>
            <a:ext cx="904047" cy="901043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53" name="Tijdelijke aanduiding voor tekst 6">
            <a:extLst>
              <a:ext uri="{FF2B5EF4-FFF2-40B4-BE49-F238E27FC236}">
                <a16:creationId xmlns:a16="http://schemas.microsoft.com/office/drawing/2014/main" id="{800F98BF-369C-4277-8D9A-303DBB03CB0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 rot="5400000">
            <a:off x="2048329" y="3720927"/>
            <a:ext cx="4572000" cy="18000"/>
          </a:xfrm>
          <a:solidFill>
            <a:schemeClr val="bg2">
              <a:lumMod val="90000"/>
            </a:schemeClr>
          </a:solidFill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4" name="Tijdelijke aanduiding voor tekst 6">
            <a:extLst>
              <a:ext uri="{FF2B5EF4-FFF2-40B4-BE49-F238E27FC236}">
                <a16:creationId xmlns:a16="http://schemas.microsoft.com/office/drawing/2014/main" id="{6BCDBB89-288D-4C7B-A937-F4AFF9D21F34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 rot="5400000">
            <a:off x="5597444" y="3720927"/>
            <a:ext cx="4572000" cy="18000"/>
          </a:xfrm>
          <a:solidFill>
            <a:schemeClr val="bg2">
              <a:lumMod val="90000"/>
            </a:schemeClr>
          </a:solidFill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5" name="Tijdelijke aanduiding voor tekst 6">
            <a:extLst>
              <a:ext uri="{FF2B5EF4-FFF2-40B4-BE49-F238E27FC236}">
                <a16:creationId xmlns:a16="http://schemas.microsoft.com/office/drawing/2014/main" id="{60BE33B4-DA0A-48B0-A7F8-49064C4383DF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838200" y="3715100"/>
            <a:ext cx="10548000" cy="18000"/>
          </a:xfrm>
          <a:solidFill>
            <a:schemeClr val="bg2">
              <a:lumMod val="90000"/>
            </a:schemeClr>
          </a:solidFill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78330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750"/>
                            </p:stCondLst>
                            <p:childTnLst>
                              <p:par>
                                <p:cTn id="18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250"/>
                            </p:stCondLst>
                            <p:childTnLst>
                              <p:par>
                                <p:cTn id="4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000"/>
                            </p:stCondLst>
                            <p:childTnLst>
                              <p:par>
                                <p:cTn id="57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3750"/>
                            </p:stCondLst>
                            <p:childTnLst>
                              <p:par>
                                <p:cTn id="70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1" animBg="1"/>
      <p:bldP spid="16" grpId="0"/>
      <p:bldP spid="17" grpId="0" animBg="1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1" animBg="1"/>
      <p:bldP spid="18" grpId="0"/>
      <p:bldP spid="19" grpId="0" animBg="1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1" animBg="1"/>
      <p:bldP spid="20" grpId="0"/>
      <p:bldP spid="47" grpId="0" animBg="1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7" grpId="1" animBg="1"/>
      <p:bldP spid="48" grpId="0"/>
      <p:bldP spid="49" grpId="0" animBg="1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9" grpId="1" animBg="1"/>
      <p:bldP spid="50" grpId="0"/>
      <p:bldP spid="51" grpId="0" animBg="1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1" grpId="1" animBg="1"/>
      <p:bldP spid="52" grpId="0"/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conenslide_3_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14D55077-9C2C-4B97-86F5-DF09E316DCA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90239" y="3641147"/>
            <a:ext cx="2655000" cy="1028700"/>
          </a:xfrm>
          <a:prstGeom prst="rect">
            <a:avLst/>
          </a:prstGeom>
        </p:spPr>
        <p:txBody>
          <a:bodyPr lIns="0" rIns="0" anchor="b"/>
          <a:lstStyle>
            <a:lvl1pPr marL="0" indent="0">
              <a:buNone/>
              <a:defRPr sz="1800" b="1" cap="none" baseline="0">
                <a:solidFill>
                  <a:schemeClr val="accent2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nl-BE" dirty="0"/>
              <a:t>Klik hier om de titel van item 1 toe te voegen</a:t>
            </a:r>
            <a:endParaRPr lang="en-BE" dirty="0"/>
          </a:p>
        </p:txBody>
      </p:sp>
      <p:sp>
        <p:nvSpPr>
          <p:cNvPr id="16" name="Tijdelijke aanduiding voor tekst 5">
            <a:extLst>
              <a:ext uri="{FF2B5EF4-FFF2-40B4-BE49-F238E27FC236}">
                <a16:creationId xmlns:a16="http://schemas.microsoft.com/office/drawing/2014/main" id="{4E08617D-D4DF-44AA-B90A-CF03870C0FD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79613" y="3641147"/>
            <a:ext cx="2655000" cy="1028700"/>
          </a:xfrm>
          <a:prstGeom prst="rect">
            <a:avLst/>
          </a:prstGeom>
        </p:spPr>
        <p:txBody>
          <a:bodyPr lIns="0" rIns="0" anchor="b"/>
          <a:lstStyle>
            <a:lvl1pPr marL="0" indent="0">
              <a:buNone/>
              <a:defRPr sz="1800" b="1" cap="none" baseline="0">
                <a:solidFill>
                  <a:schemeClr val="accent2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nl-BE" dirty="0"/>
              <a:t>Klik hier om de titel van item 2 toe te voegen</a:t>
            </a:r>
            <a:endParaRPr lang="en-BE" dirty="0"/>
          </a:p>
        </p:txBody>
      </p:sp>
      <p:sp>
        <p:nvSpPr>
          <p:cNvPr id="17" name="Tijdelijke aanduiding voor tekst 5">
            <a:extLst>
              <a:ext uri="{FF2B5EF4-FFF2-40B4-BE49-F238E27FC236}">
                <a16:creationId xmlns:a16="http://schemas.microsoft.com/office/drawing/2014/main" id="{0F472A18-073F-455F-A5E1-EE1B3FCC15F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668988" y="3641147"/>
            <a:ext cx="2655000" cy="1028700"/>
          </a:xfrm>
          <a:prstGeom prst="rect">
            <a:avLst/>
          </a:prstGeom>
        </p:spPr>
        <p:txBody>
          <a:bodyPr lIns="0" rIns="0" anchor="b"/>
          <a:lstStyle>
            <a:lvl1pPr marL="0" indent="0">
              <a:buNone/>
              <a:defRPr sz="1800" b="1" cap="none" baseline="0">
                <a:solidFill>
                  <a:schemeClr val="accent2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nl-BE" dirty="0"/>
              <a:t>Klik hier om de titel van item 3 toe te voegen</a:t>
            </a:r>
            <a:endParaRPr lang="en-BE" dirty="0"/>
          </a:p>
        </p:txBody>
      </p:sp>
      <p:sp>
        <p:nvSpPr>
          <p:cNvPr id="9" name="Tijdelijke aanduiding voor SmartArt 8">
            <a:extLst>
              <a:ext uri="{FF2B5EF4-FFF2-40B4-BE49-F238E27FC236}">
                <a16:creationId xmlns:a16="http://schemas.microsoft.com/office/drawing/2014/main" id="{7EA68BE6-457C-44F1-BBED-89A509124CD4}"/>
              </a:ext>
            </a:extLst>
          </p:cNvPr>
          <p:cNvSpPr>
            <a:spLocks noGrp="1"/>
          </p:cNvSpPr>
          <p:nvPr>
            <p:ph type="dgm" sz="quarter" idx="17" hasCustomPrompt="1"/>
          </p:nvPr>
        </p:nvSpPr>
        <p:spPr>
          <a:xfrm>
            <a:off x="890588" y="2121897"/>
            <a:ext cx="1636712" cy="16367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aseline="0"/>
            </a:lvl1pPr>
          </a:lstStyle>
          <a:p>
            <a:r>
              <a:rPr lang="en-GB" dirty="0" err="1"/>
              <a:t>Icoon</a:t>
            </a:r>
            <a:r>
              <a:rPr lang="en-GB" dirty="0"/>
              <a:t> 1</a:t>
            </a:r>
            <a:endParaRPr lang="en-BE" dirty="0"/>
          </a:p>
        </p:txBody>
      </p:sp>
      <p:sp>
        <p:nvSpPr>
          <p:cNvPr id="26" name="Tijdelijke aanduiding voor SmartArt 8">
            <a:extLst>
              <a:ext uri="{FF2B5EF4-FFF2-40B4-BE49-F238E27FC236}">
                <a16:creationId xmlns:a16="http://schemas.microsoft.com/office/drawing/2014/main" id="{20231F53-AF66-41C3-ABB3-C7460725331E}"/>
              </a:ext>
            </a:extLst>
          </p:cNvPr>
          <p:cNvSpPr>
            <a:spLocks noGrp="1"/>
          </p:cNvSpPr>
          <p:nvPr>
            <p:ph type="dgm" sz="quarter" idx="18" hasCustomPrompt="1"/>
          </p:nvPr>
        </p:nvSpPr>
        <p:spPr>
          <a:xfrm>
            <a:off x="4779613" y="2121897"/>
            <a:ext cx="1636712" cy="16367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/>
            </a:lvl1pPr>
          </a:lstStyle>
          <a:p>
            <a:r>
              <a:rPr lang="en-GB" dirty="0" err="1"/>
              <a:t>Icoon</a:t>
            </a:r>
            <a:r>
              <a:rPr lang="en-GB" dirty="0"/>
              <a:t> 2</a:t>
            </a:r>
            <a:endParaRPr lang="en-BE" dirty="0"/>
          </a:p>
        </p:txBody>
      </p:sp>
      <p:sp>
        <p:nvSpPr>
          <p:cNvPr id="27" name="Tijdelijke aanduiding voor SmartArt 8">
            <a:extLst>
              <a:ext uri="{FF2B5EF4-FFF2-40B4-BE49-F238E27FC236}">
                <a16:creationId xmlns:a16="http://schemas.microsoft.com/office/drawing/2014/main" id="{3C023902-C8F0-4389-87F8-8863FE2847C9}"/>
              </a:ext>
            </a:extLst>
          </p:cNvPr>
          <p:cNvSpPr>
            <a:spLocks noGrp="1"/>
          </p:cNvSpPr>
          <p:nvPr>
            <p:ph type="dgm" sz="quarter" idx="19" hasCustomPrompt="1"/>
          </p:nvPr>
        </p:nvSpPr>
        <p:spPr>
          <a:xfrm>
            <a:off x="8668639" y="2121897"/>
            <a:ext cx="1636712" cy="16367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/>
            </a:lvl1pPr>
          </a:lstStyle>
          <a:p>
            <a:r>
              <a:rPr lang="en-GB" dirty="0" err="1"/>
              <a:t>Icoon</a:t>
            </a:r>
            <a:r>
              <a:rPr lang="en-GB" dirty="0"/>
              <a:t> 3</a:t>
            </a:r>
            <a:endParaRPr lang="en-B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5FF061F-973B-46E1-9F05-CF9B8C950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AEF46BFE-CDE3-4642-BA02-792065288893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GB"/>
              <a:t>Template made by Smartpresentations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788A1D2B-F104-45FD-AA41-6BCC37C2B0CC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761B7991-791C-44D3-A34B-0516733EAC00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AC99B72F-0E3D-4DC7-AB27-B4A6D5F7EE6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90239" y="4907947"/>
            <a:ext cx="612000" cy="54000"/>
          </a:xfr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ijdelijke aanduiding voor tekst 6">
            <a:extLst>
              <a:ext uri="{FF2B5EF4-FFF2-40B4-BE49-F238E27FC236}">
                <a16:creationId xmlns:a16="http://schemas.microsoft.com/office/drawing/2014/main" id="{2FDC2CED-B505-4674-B170-D2D189C039A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779613" y="4907947"/>
            <a:ext cx="612000" cy="54000"/>
          </a:xfr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ijdelijke aanduiding voor tekst 6">
            <a:extLst>
              <a:ext uri="{FF2B5EF4-FFF2-40B4-BE49-F238E27FC236}">
                <a16:creationId xmlns:a16="http://schemas.microsoft.com/office/drawing/2014/main" id="{381B417B-E310-4277-947B-72D4B362309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668639" y="4907947"/>
            <a:ext cx="612000" cy="54000"/>
          </a:xfr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74761450"/>
      </p:ext>
    </p:extLst>
  </p:cSld>
  <p:clrMapOvr>
    <a:masterClrMapping/>
  </p:clrMapOvr>
  <p:transition spd="slow">
    <p:cover/>
  </p:transition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orient="horz" pos="164">
          <p15:clr>
            <a:srgbClr val="FBAE40"/>
          </p15:clr>
        </p15:guide>
        <p15:guide id="4" orient="horz" pos="4156">
          <p15:clr>
            <a:srgbClr val="FBAE40"/>
          </p15:clr>
        </p15:guide>
        <p15:guide id="5" pos="167">
          <p15:clr>
            <a:srgbClr val="FBAE40"/>
          </p15:clr>
        </p15:guide>
        <p15:guide id="6" pos="7515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conenslide_4_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14D55077-9C2C-4B97-86F5-DF09E316DCA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1223" y="3429000"/>
            <a:ext cx="2655000" cy="1028700"/>
          </a:xfrm>
          <a:prstGeom prst="rect">
            <a:avLst/>
          </a:prstGeom>
        </p:spPr>
        <p:txBody>
          <a:bodyPr lIns="0" rIns="0" anchor="b"/>
          <a:lstStyle>
            <a:lvl1pPr marL="0" indent="0">
              <a:buNone/>
              <a:defRPr sz="1800" b="1" cap="none" baseline="0">
                <a:solidFill>
                  <a:schemeClr val="accent2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nl-BE" dirty="0"/>
              <a:t>Klik hier om de titel van item 1 toe te voegen</a:t>
            </a:r>
            <a:endParaRPr lang="en-BE" dirty="0"/>
          </a:p>
        </p:txBody>
      </p:sp>
      <p:sp>
        <p:nvSpPr>
          <p:cNvPr id="16" name="Tijdelijke aanduiding voor tekst 5">
            <a:extLst>
              <a:ext uri="{FF2B5EF4-FFF2-40B4-BE49-F238E27FC236}">
                <a16:creationId xmlns:a16="http://schemas.microsoft.com/office/drawing/2014/main" id="{4E08617D-D4DF-44AA-B90A-CF03870C0FD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397461" y="3429000"/>
            <a:ext cx="2655000" cy="1028700"/>
          </a:xfrm>
          <a:prstGeom prst="rect">
            <a:avLst/>
          </a:prstGeom>
        </p:spPr>
        <p:txBody>
          <a:bodyPr lIns="0" rIns="0" anchor="b"/>
          <a:lstStyle>
            <a:lvl1pPr marL="0" indent="0">
              <a:buNone/>
              <a:defRPr sz="1800" b="1" cap="none" baseline="0">
                <a:solidFill>
                  <a:schemeClr val="accent2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nl-BE" dirty="0"/>
              <a:t>Klik hier om de titel van item 2 toe te voegen</a:t>
            </a:r>
            <a:endParaRPr lang="en-BE" dirty="0"/>
          </a:p>
        </p:txBody>
      </p:sp>
      <p:sp>
        <p:nvSpPr>
          <p:cNvPr id="17" name="Tijdelijke aanduiding voor tekst 5">
            <a:extLst>
              <a:ext uri="{FF2B5EF4-FFF2-40B4-BE49-F238E27FC236}">
                <a16:creationId xmlns:a16="http://schemas.microsoft.com/office/drawing/2014/main" id="{0F472A18-073F-455F-A5E1-EE1B3FCC15F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13699" y="3429000"/>
            <a:ext cx="2655000" cy="1028700"/>
          </a:xfrm>
          <a:prstGeom prst="rect">
            <a:avLst/>
          </a:prstGeom>
        </p:spPr>
        <p:txBody>
          <a:bodyPr lIns="0" rIns="0" anchor="b"/>
          <a:lstStyle>
            <a:lvl1pPr marL="0" indent="0">
              <a:buNone/>
              <a:defRPr sz="1800" b="1" cap="none" baseline="0">
                <a:solidFill>
                  <a:schemeClr val="accent2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nl-BE" dirty="0"/>
              <a:t>Klik hier om de titel van item 3 toe te voegen</a:t>
            </a:r>
            <a:endParaRPr lang="en-BE" dirty="0"/>
          </a:p>
        </p:txBody>
      </p:sp>
      <p:sp>
        <p:nvSpPr>
          <p:cNvPr id="14" name="Tijdelijke aanduiding voor tekst 5">
            <a:extLst>
              <a:ext uri="{FF2B5EF4-FFF2-40B4-BE49-F238E27FC236}">
                <a16:creationId xmlns:a16="http://schemas.microsoft.com/office/drawing/2014/main" id="{441213FE-5658-4442-A2B2-CC998836986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229936" y="3429000"/>
            <a:ext cx="2655000" cy="1028700"/>
          </a:xfrm>
          <a:prstGeom prst="rect">
            <a:avLst/>
          </a:prstGeom>
        </p:spPr>
        <p:txBody>
          <a:bodyPr lIns="0" rIns="0" anchor="b"/>
          <a:lstStyle>
            <a:lvl1pPr marL="0" indent="0">
              <a:buNone/>
              <a:defRPr sz="1800" b="1" cap="none" baseline="0">
                <a:solidFill>
                  <a:schemeClr val="accent2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nl-BE" dirty="0"/>
              <a:t>Klik hier om de titel van item 4 toe te voegen</a:t>
            </a:r>
            <a:endParaRPr lang="en-BE" dirty="0"/>
          </a:p>
        </p:txBody>
      </p:sp>
      <p:sp>
        <p:nvSpPr>
          <p:cNvPr id="25" name="Tijdelijke aanduiding voor SmartArt 8">
            <a:extLst>
              <a:ext uri="{FF2B5EF4-FFF2-40B4-BE49-F238E27FC236}">
                <a16:creationId xmlns:a16="http://schemas.microsoft.com/office/drawing/2014/main" id="{77A7708E-4C93-416F-B577-F344F26B89FE}"/>
              </a:ext>
            </a:extLst>
          </p:cNvPr>
          <p:cNvSpPr>
            <a:spLocks noGrp="1"/>
          </p:cNvSpPr>
          <p:nvPr>
            <p:ph type="dgm" sz="quarter" idx="17" hasCustomPrompt="1"/>
          </p:nvPr>
        </p:nvSpPr>
        <p:spPr>
          <a:xfrm>
            <a:off x="481223" y="2243336"/>
            <a:ext cx="1337843" cy="133784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aseline="0"/>
            </a:lvl1pPr>
          </a:lstStyle>
          <a:p>
            <a:r>
              <a:rPr lang="en-GB" dirty="0" err="1"/>
              <a:t>Icoon</a:t>
            </a:r>
            <a:r>
              <a:rPr lang="en-GB" dirty="0"/>
              <a:t> 1</a:t>
            </a:r>
            <a:endParaRPr lang="en-BE" dirty="0"/>
          </a:p>
        </p:txBody>
      </p:sp>
      <p:sp>
        <p:nvSpPr>
          <p:cNvPr id="26" name="Tijdelijke aanduiding voor SmartArt 8">
            <a:extLst>
              <a:ext uri="{FF2B5EF4-FFF2-40B4-BE49-F238E27FC236}">
                <a16:creationId xmlns:a16="http://schemas.microsoft.com/office/drawing/2014/main" id="{90301D7C-51EF-4D1C-B3D1-362270B1ADEB}"/>
              </a:ext>
            </a:extLst>
          </p:cNvPr>
          <p:cNvSpPr>
            <a:spLocks noGrp="1"/>
          </p:cNvSpPr>
          <p:nvPr>
            <p:ph type="dgm" sz="quarter" idx="18" hasCustomPrompt="1"/>
          </p:nvPr>
        </p:nvSpPr>
        <p:spPr>
          <a:xfrm>
            <a:off x="3397461" y="2243336"/>
            <a:ext cx="1337843" cy="133784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/>
            </a:lvl1pPr>
          </a:lstStyle>
          <a:p>
            <a:r>
              <a:rPr lang="en-GB" dirty="0" err="1"/>
              <a:t>Icoon</a:t>
            </a:r>
            <a:r>
              <a:rPr lang="en-GB" dirty="0"/>
              <a:t> 2</a:t>
            </a:r>
            <a:endParaRPr lang="en-BE" dirty="0"/>
          </a:p>
        </p:txBody>
      </p:sp>
      <p:sp>
        <p:nvSpPr>
          <p:cNvPr id="27" name="Tijdelijke aanduiding voor SmartArt 8">
            <a:extLst>
              <a:ext uri="{FF2B5EF4-FFF2-40B4-BE49-F238E27FC236}">
                <a16:creationId xmlns:a16="http://schemas.microsoft.com/office/drawing/2014/main" id="{7B0608B4-8F8C-46DB-BC9C-8A2835A6941F}"/>
              </a:ext>
            </a:extLst>
          </p:cNvPr>
          <p:cNvSpPr>
            <a:spLocks noGrp="1"/>
          </p:cNvSpPr>
          <p:nvPr>
            <p:ph type="dgm" sz="quarter" idx="19" hasCustomPrompt="1"/>
          </p:nvPr>
        </p:nvSpPr>
        <p:spPr>
          <a:xfrm>
            <a:off x="6313697" y="2243336"/>
            <a:ext cx="1337843" cy="133784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/>
            </a:lvl1pPr>
          </a:lstStyle>
          <a:p>
            <a:r>
              <a:rPr lang="en-GB" dirty="0" err="1"/>
              <a:t>Icoon</a:t>
            </a:r>
            <a:r>
              <a:rPr lang="en-GB" dirty="0"/>
              <a:t> 3</a:t>
            </a:r>
            <a:endParaRPr lang="en-BE" dirty="0"/>
          </a:p>
        </p:txBody>
      </p:sp>
      <p:sp>
        <p:nvSpPr>
          <p:cNvPr id="28" name="Tijdelijke aanduiding voor SmartArt 8">
            <a:extLst>
              <a:ext uri="{FF2B5EF4-FFF2-40B4-BE49-F238E27FC236}">
                <a16:creationId xmlns:a16="http://schemas.microsoft.com/office/drawing/2014/main" id="{FF6B0AA1-8DA3-4E64-83FE-C8BB46931189}"/>
              </a:ext>
            </a:extLst>
          </p:cNvPr>
          <p:cNvSpPr>
            <a:spLocks noGrp="1"/>
          </p:cNvSpPr>
          <p:nvPr>
            <p:ph type="dgm" sz="quarter" idx="21" hasCustomPrompt="1"/>
          </p:nvPr>
        </p:nvSpPr>
        <p:spPr>
          <a:xfrm>
            <a:off x="9229935" y="2243336"/>
            <a:ext cx="1337843" cy="133784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/>
            </a:lvl1pPr>
          </a:lstStyle>
          <a:p>
            <a:r>
              <a:rPr lang="en-GB" dirty="0" err="1"/>
              <a:t>Icoon</a:t>
            </a:r>
            <a:r>
              <a:rPr lang="en-GB" dirty="0"/>
              <a:t> 4</a:t>
            </a:r>
            <a:endParaRPr lang="en-B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75DF763-B9D1-4272-995B-47A53DE55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D23F9B26-12F3-4A17-9E26-E105CEB657DA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GB"/>
              <a:t>Template made by Smartpresentations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7DA149E6-758D-4404-8B20-0C8C2C32DA80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761B7991-791C-44D3-A34B-0516733EAC00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2" name="Tijdelijke aanduiding voor tekst 6">
            <a:extLst>
              <a:ext uri="{FF2B5EF4-FFF2-40B4-BE49-F238E27FC236}">
                <a16:creationId xmlns:a16="http://schemas.microsoft.com/office/drawing/2014/main" id="{58820E1A-3786-4CAD-B96A-1BC760EF6E3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81223" y="4722800"/>
            <a:ext cx="612000" cy="54000"/>
          </a:xfr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ijdelijke aanduiding voor tekst 6">
            <a:extLst>
              <a:ext uri="{FF2B5EF4-FFF2-40B4-BE49-F238E27FC236}">
                <a16:creationId xmlns:a16="http://schemas.microsoft.com/office/drawing/2014/main" id="{7BE5CD57-BE93-483F-B226-F026848287D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3397461" y="4722800"/>
            <a:ext cx="612000" cy="54000"/>
          </a:xfr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ijdelijke aanduiding voor tekst 6">
            <a:extLst>
              <a:ext uri="{FF2B5EF4-FFF2-40B4-BE49-F238E27FC236}">
                <a16:creationId xmlns:a16="http://schemas.microsoft.com/office/drawing/2014/main" id="{3E82F6D0-80D6-4BC6-B583-C40D971A2BC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313697" y="4722800"/>
            <a:ext cx="612000" cy="54000"/>
          </a:xfr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ijdelijke aanduiding voor tekst 6">
            <a:extLst>
              <a:ext uri="{FF2B5EF4-FFF2-40B4-BE49-F238E27FC236}">
                <a16:creationId xmlns:a16="http://schemas.microsoft.com/office/drawing/2014/main" id="{458AAC12-4F15-4C93-B6B0-8713A40D12A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28036" y="4722800"/>
            <a:ext cx="612000" cy="54000"/>
          </a:xfr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38775890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/>
      <p:bldP spid="26" grpId="0"/>
      <p:bldP spid="27" grpId="0"/>
      <p:bldP spid="28" grpId="0"/>
    </p:bldLst>
  </p:timing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orient="horz" pos="164">
          <p15:clr>
            <a:srgbClr val="FBAE40"/>
          </p15:clr>
        </p15:guide>
        <p15:guide id="4" orient="horz" pos="4156">
          <p15:clr>
            <a:srgbClr val="FBAE40"/>
          </p15:clr>
        </p15:guide>
        <p15:guide id="5" pos="167">
          <p15:clr>
            <a:srgbClr val="FBAE40"/>
          </p15:clr>
        </p15:guide>
        <p15:guide id="6" pos="7515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+ imag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jdelijke aanduiding voor afbeelding 20">
            <a:extLst>
              <a:ext uri="{FF2B5EF4-FFF2-40B4-BE49-F238E27FC236}">
                <a16:creationId xmlns:a16="http://schemas.microsoft.com/office/drawing/2014/main" id="{564B005D-026A-4009-A1C9-F060099E946C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6880886" y="620268"/>
            <a:ext cx="5311115" cy="6237732"/>
          </a:xfrm>
          <a:custGeom>
            <a:avLst/>
            <a:gdLst>
              <a:gd name="connsiteX0" fmla="*/ 3479059 w 5311115"/>
              <a:gd name="connsiteY0" fmla="*/ 1657322 h 6237732"/>
              <a:gd name="connsiteX1" fmla="*/ 1657222 w 5311115"/>
              <a:gd name="connsiteY1" fmla="*/ 3479060 h 6237732"/>
              <a:gd name="connsiteX2" fmla="*/ 3479059 w 5311115"/>
              <a:gd name="connsiteY2" fmla="*/ 5300698 h 6237732"/>
              <a:gd name="connsiteX3" fmla="*/ 3479059 w 5311115"/>
              <a:gd name="connsiteY3" fmla="*/ 5300797 h 6237732"/>
              <a:gd name="connsiteX4" fmla="*/ 5300997 w 5311115"/>
              <a:gd name="connsiteY4" fmla="*/ 3479160 h 6237732"/>
              <a:gd name="connsiteX5" fmla="*/ 3479059 w 5311115"/>
              <a:gd name="connsiteY5" fmla="*/ 1657322 h 6237732"/>
              <a:gd name="connsiteX6" fmla="*/ 3479059 w 5311115"/>
              <a:gd name="connsiteY6" fmla="*/ 0 h 6237732"/>
              <a:gd name="connsiteX7" fmla="*/ 5137377 w 5311115"/>
              <a:gd name="connsiteY7" fmla="*/ 419837 h 6237732"/>
              <a:gd name="connsiteX8" fmla="*/ 5311115 w 5311115"/>
              <a:gd name="connsiteY8" fmla="*/ 525376 h 6237732"/>
              <a:gd name="connsiteX9" fmla="*/ 5311115 w 5311115"/>
              <a:gd name="connsiteY9" fmla="*/ 6237732 h 6237732"/>
              <a:gd name="connsiteX10" fmla="*/ 1365066 w 5311115"/>
              <a:gd name="connsiteY10" fmla="*/ 6237732 h 6237732"/>
              <a:gd name="connsiteX11" fmla="*/ 1265958 w 5311115"/>
              <a:gd name="connsiteY11" fmla="*/ 6163623 h 6237732"/>
              <a:gd name="connsiteX12" fmla="*/ 0 w 5311115"/>
              <a:gd name="connsiteY12" fmla="*/ 3479060 h 6237732"/>
              <a:gd name="connsiteX13" fmla="*/ 3479059 w 5311115"/>
              <a:gd name="connsiteY13" fmla="*/ 0 h 6237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311115" h="6237732">
                <a:moveTo>
                  <a:pt x="3479059" y="1657322"/>
                </a:moveTo>
                <a:cubicBezTo>
                  <a:pt x="2473306" y="1657322"/>
                  <a:pt x="1657222" y="2473006"/>
                  <a:pt x="1657222" y="3479060"/>
                </a:cubicBezTo>
                <a:cubicBezTo>
                  <a:pt x="1657222" y="4485113"/>
                  <a:pt x="2472907" y="5300698"/>
                  <a:pt x="3479059" y="5300698"/>
                </a:cubicBezTo>
                <a:lnTo>
                  <a:pt x="3479059" y="5300797"/>
                </a:lnTo>
                <a:cubicBezTo>
                  <a:pt x="4484813" y="5300797"/>
                  <a:pt x="5300997" y="4485313"/>
                  <a:pt x="5300997" y="3479160"/>
                </a:cubicBezTo>
                <a:cubicBezTo>
                  <a:pt x="5300997" y="2473006"/>
                  <a:pt x="4484813" y="1657322"/>
                  <a:pt x="3479059" y="1657322"/>
                </a:cubicBezTo>
                <a:close/>
                <a:moveTo>
                  <a:pt x="3479059" y="0"/>
                </a:moveTo>
                <a:cubicBezTo>
                  <a:pt x="4079517" y="0"/>
                  <a:pt x="4644430" y="152080"/>
                  <a:pt x="5137377" y="419837"/>
                </a:cubicBezTo>
                <a:lnTo>
                  <a:pt x="5311115" y="525376"/>
                </a:lnTo>
                <a:lnTo>
                  <a:pt x="5311115" y="6237732"/>
                </a:lnTo>
                <a:lnTo>
                  <a:pt x="1365066" y="6237732"/>
                </a:lnTo>
                <a:lnTo>
                  <a:pt x="1265958" y="6163623"/>
                </a:lnTo>
                <a:cubicBezTo>
                  <a:pt x="492770" y="5525546"/>
                  <a:pt x="0" y="4559884"/>
                  <a:pt x="0" y="3479060"/>
                </a:cubicBezTo>
                <a:cubicBezTo>
                  <a:pt x="0" y="1557596"/>
                  <a:pt x="1557495" y="0"/>
                  <a:pt x="347905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t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B95E17B-E737-4096-99C9-0451D1BF8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40D5EB6-FBA0-4EA7-ACF6-D6C74608F9A7}"/>
              </a:ext>
            </a:extLst>
          </p:cNvPr>
          <p:cNvSpPr/>
          <p:nvPr/>
        </p:nvSpPr>
        <p:spPr>
          <a:xfrm>
            <a:off x="-4858954" y="3959033"/>
            <a:ext cx="3203717" cy="38738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180000" rIns="180000" rtlCol="0" anchor="t"/>
          <a:lstStyle/>
          <a:p>
            <a:pPr marL="0" marR="0" lvl="0" indent="0" defTabSz="914377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Voeg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een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afbeelding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film toe</a:t>
            </a:r>
            <a:endParaRPr lang="nl-NL" sz="1400" b="0" i="0" u="none" kern="1200" noProof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1" name="Rechte verbindingslijn 10">
            <a:extLst>
              <a:ext uri="{FF2B5EF4-FFF2-40B4-BE49-F238E27FC236}">
                <a16:creationId xmlns:a16="http://schemas.microsoft.com/office/drawing/2014/main" id="{8DB8D380-677B-4067-B9EA-06265661870F}"/>
              </a:ext>
            </a:extLst>
          </p:cNvPr>
          <p:cNvCxnSpPr>
            <a:cxnSpLocks/>
          </p:cNvCxnSpPr>
          <p:nvPr/>
        </p:nvCxnSpPr>
        <p:spPr>
          <a:xfrm>
            <a:off x="-4685618" y="4238444"/>
            <a:ext cx="4309227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</a:ln>
          <a:effectLst/>
        </p:spPr>
      </p:cxnSp>
      <p:sp>
        <p:nvSpPr>
          <p:cNvPr id="12" name="Tekstvak 11">
            <a:extLst>
              <a:ext uri="{FF2B5EF4-FFF2-40B4-BE49-F238E27FC236}">
                <a16:creationId xmlns:a16="http://schemas.microsoft.com/office/drawing/2014/main" id="{468C8959-23F6-4F96-A2A1-8F78D91D4C8D}"/>
              </a:ext>
            </a:extLst>
          </p:cNvPr>
          <p:cNvSpPr txBox="1"/>
          <p:nvPr/>
        </p:nvSpPr>
        <p:spPr>
          <a:xfrm>
            <a:off x="-4685621" y="4338924"/>
            <a:ext cx="2946092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Afbeeldingen kunnen toegevoegd worden via deze knoppen:</a:t>
            </a:r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EB065485-B5A1-436A-AB30-54425CB945D5}"/>
              </a:ext>
            </a:extLst>
          </p:cNvPr>
          <p:cNvGrpSpPr/>
          <p:nvPr/>
        </p:nvGrpSpPr>
        <p:grpSpPr>
          <a:xfrm>
            <a:off x="-1425490" y="4409929"/>
            <a:ext cx="250379" cy="249771"/>
            <a:chOff x="-706740" y="145633"/>
            <a:chExt cx="250379" cy="249771"/>
          </a:xfrm>
        </p:grpSpPr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00BA605C-C823-4D84-9841-C64CD09A43FE}"/>
                </a:ext>
              </a:extLst>
            </p:cNvPr>
            <p:cNvSpPr/>
            <p:nvPr userDrawn="1"/>
          </p:nvSpPr>
          <p:spPr>
            <a:xfrm rot="5400000">
              <a:off x="-695663" y="134556"/>
              <a:ext cx="216024" cy="238177"/>
            </a:xfrm>
            <a:prstGeom prst="rect">
              <a:avLst/>
            </a:prstGeom>
            <a:solidFill>
              <a:schemeClr val="bg1"/>
            </a:solidFill>
            <a:ln w="15875" cap="sq">
              <a:solidFill>
                <a:schemeClr val="tx2">
                  <a:lumMod val="60000"/>
                  <a:lumOff val="40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22" name="Gelijkbenige driehoek 128">
              <a:extLst>
                <a:ext uri="{FF2B5EF4-FFF2-40B4-BE49-F238E27FC236}">
                  <a16:creationId xmlns:a16="http://schemas.microsoft.com/office/drawing/2014/main" id="{E12DA186-BD6A-44A5-ADC2-75EA3069D2E5}"/>
                </a:ext>
              </a:extLst>
            </p:cNvPr>
            <p:cNvSpPr/>
            <p:nvPr userDrawn="1"/>
          </p:nvSpPr>
          <p:spPr>
            <a:xfrm>
              <a:off x="-691695" y="241573"/>
              <a:ext cx="131236" cy="108025"/>
            </a:xfrm>
            <a:custGeom>
              <a:avLst/>
              <a:gdLst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0 w 165756"/>
                <a:gd name="connsiteY3" fmla="*/ 108025 h 108025"/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37140 w 165756"/>
                <a:gd name="connsiteY3" fmla="*/ 106895 h 108025"/>
                <a:gd name="connsiteX4" fmla="*/ 0 w 165756"/>
                <a:gd name="connsiteY4" fmla="*/ 108025 h 108025"/>
                <a:gd name="connsiteX0" fmla="*/ 0 w 165756"/>
                <a:gd name="connsiteY0" fmla="*/ 108025 h 108025"/>
                <a:gd name="connsiteX1" fmla="*/ 34520 w 165756"/>
                <a:gd name="connsiteY1" fmla="*/ 62354 h 108025"/>
                <a:gd name="connsiteX2" fmla="*/ 82878 w 165756"/>
                <a:gd name="connsiteY2" fmla="*/ 0 h 108025"/>
                <a:gd name="connsiteX3" fmla="*/ 165756 w 165756"/>
                <a:gd name="connsiteY3" fmla="*/ 108025 h 108025"/>
                <a:gd name="connsiteX4" fmla="*/ 37140 w 165756"/>
                <a:gd name="connsiteY4" fmla="*/ 106895 h 108025"/>
                <a:gd name="connsiteX5" fmla="*/ 0 w 165756"/>
                <a:gd name="connsiteY5" fmla="*/ 108025 h 108025"/>
                <a:gd name="connsiteX0" fmla="*/ 2620 w 131236"/>
                <a:gd name="connsiteY0" fmla="*/ 106895 h 108025"/>
                <a:gd name="connsiteX1" fmla="*/ 0 w 131236"/>
                <a:gd name="connsiteY1" fmla="*/ 62354 h 108025"/>
                <a:gd name="connsiteX2" fmla="*/ 48358 w 131236"/>
                <a:gd name="connsiteY2" fmla="*/ 0 h 108025"/>
                <a:gd name="connsiteX3" fmla="*/ 131236 w 131236"/>
                <a:gd name="connsiteY3" fmla="*/ 108025 h 108025"/>
                <a:gd name="connsiteX4" fmla="*/ 2620 w 131236"/>
                <a:gd name="connsiteY4" fmla="*/ 106895 h 108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36" h="108025">
                  <a:moveTo>
                    <a:pt x="2620" y="106895"/>
                  </a:moveTo>
                  <a:lnTo>
                    <a:pt x="0" y="62354"/>
                  </a:lnTo>
                  <a:lnTo>
                    <a:pt x="48358" y="0"/>
                  </a:lnTo>
                  <a:lnTo>
                    <a:pt x="131236" y="108025"/>
                  </a:lnTo>
                  <a:lnTo>
                    <a:pt x="2620" y="10689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23" name="Ovaal 22">
              <a:extLst>
                <a:ext uri="{FF2B5EF4-FFF2-40B4-BE49-F238E27FC236}">
                  <a16:creationId xmlns:a16="http://schemas.microsoft.com/office/drawing/2014/main" id="{613B1191-9A6D-49EF-B404-E07DB981F804}"/>
                </a:ext>
              </a:extLst>
            </p:cNvPr>
            <p:cNvSpPr/>
            <p:nvPr userDrawn="1"/>
          </p:nvSpPr>
          <p:spPr>
            <a:xfrm>
              <a:off x="-550874" y="173162"/>
              <a:ext cx="54000" cy="54000"/>
            </a:xfrm>
            <a:prstGeom prst="ellipse">
              <a:avLst/>
            </a:prstGeom>
            <a:solidFill>
              <a:srgbClr val="FFC000"/>
            </a:solidFill>
            <a:ln w="15875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GB" sz="1800"/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9280CCBD-226E-4C5C-8F78-EF8564DE5BC0}"/>
                </a:ext>
              </a:extLst>
            </p:cNvPr>
            <p:cNvSpPr/>
            <p:nvPr userDrawn="1"/>
          </p:nvSpPr>
          <p:spPr>
            <a:xfrm rot="5400000">
              <a:off x="-576961" y="253117"/>
              <a:ext cx="108000" cy="133200"/>
            </a:xfrm>
            <a:prstGeom prst="rect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cxnSp>
          <p:nvCxnSpPr>
            <p:cNvPr id="25" name="Rechte verbindingslijn 24">
              <a:extLst>
                <a:ext uri="{FF2B5EF4-FFF2-40B4-BE49-F238E27FC236}">
                  <a16:creationId xmlns:a16="http://schemas.microsoft.com/office/drawing/2014/main" id="{56523900-8DEC-4BBF-B9EB-8F75D5CB6EAB}"/>
                </a:ext>
              </a:extLst>
            </p:cNvPr>
            <p:cNvCxnSpPr/>
            <p:nvPr userDrawn="1"/>
          </p:nvCxnSpPr>
          <p:spPr>
            <a:xfrm>
              <a:off x="-540961" y="395404"/>
              <a:ext cx="36000" cy="0"/>
            </a:xfrm>
            <a:prstGeom prst="line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6" name="Tekstvak 25">
            <a:extLst>
              <a:ext uri="{FF2B5EF4-FFF2-40B4-BE49-F238E27FC236}">
                <a16:creationId xmlns:a16="http://schemas.microsoft.com/office/drawing/2014/main" id="{EDC5C693-428B-41C3-8FB6-AEBB257420DD}"/>
              </a:ext>
            </a:extLst>
          </p:cNvPr>
          <p:cNvSpPr txBox="1"/>
          <p:nvPr/>
        </p:nvSpPr>
        <p:spPr>
          <a:xfrm>
            <a:off x="-4685621" y="4772518"/>
            <a:ext cx="4111304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De afbeelding wordt automatisch geschaald naar het ingestelde kader.</a:t>
            </a:r>
          </a:p>
        </p:txBody>
      </p:sp>
      <p:sp>
        <p:nvSpPr>
          <p:cNvPr id="27" name="Tekstvak 26">
            <a:extLst>
              <a:ext uri="{FF2B5EF4-FFF2-40B4-BE49-F238E27FC236}">
                <a16:creationId xmlns:a16="http://schemas.microsoft.com/office/drawing/2014/main" id="{CA8390E2-F185-4784-A39C-01C03DC40878}"/>
              </a:ext>
            </a:extLst>
          </p:cNvPr>
          <p:cNvSpPr txBox="1"/>
          <p:nvPr/>
        </p:nvSpPr>
        <p:spPr>
          <a:xfrm>
            <a:off x="-4685621" y="5025531"/>
            <a:ext cx="3930700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Om een afbeelding te wijzigen, verwijder je best de huidige en begin je terug opnieuw.</a:t>
            </a:r>
          </a:p>
        </p:txBody>
      </p:sp>
      <p:grpSp>
        <p:nvGrpSpPr>
          <p:cNvPr id="28" name="Groep 27">
            <a:extLst>
              <a:ext uri="{FF2B5EF4-FFF2-40B4-BE49-F238E27FC236}">
                <a16:creationId xmlns:a16="http://schemas.microsoft.com/office/drawing/2014/main" id="{037D01ED-004D-40CF-BADB-28147A11D67D}"/>
              </a:ext>
            </a:extLst>
          </p:cNvPr>
          <p:cNvGrpSpPr/>
          <p:nvPr/>
        </p:nvGrpSpPr>
        <p:grpSpPr>
          <a:xfrm>
            <a:off x="-1073403" y="4409928"/>
            <a:ext cx="252000" cy="216024"/>
            <a:chOff x="-932185" y="5325334"/>
            <a:chExt cx="252000" cy="216024"/>
          </a:xfrm>
        </p:grpSpPr>
        <p:sp>
          <p:nvSpPr>
            <p:cNvPr id="29" name="Rechthoek 28">
              <a:extLst>
                <a:ext uri="{FF2B5EF4-FFF2-40B4-BE49-F238E27FC236}">
                  <a16:creationId xmlns:a16="http://schemas.microsoft.com/office/drawing/2014/main" id="{6BE87C36-7656-4DD7-87D4-EFAF504677F3}"/>
                </a:ext>
              </a:extLst>
            </p:cNvPr>
            <p:cNvSpPr/>
            <p:nvPr userDrawn="1"/>
          </p:nvSpPr>
          <p:spPr>
            <a:xfrm rot="5400000">
              <a:off x="-914197" y="5307346"/>
              <a:ext cx="216024" cy="252000"/>
            </a:xfrm>
            <a:prstGeom prst="rect">
              <a:avLst/>
            </a:prstGeom>
            <a:solidFill>
              <a:schemeClr val="bg1"/>
            </a:solidFill>
            <a:ln w="19050" cap="sq">
              <a:solidFill>
                <a:schemeClr val="tx2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grpSp>
          <p:nvGrpSpPr>
            <p:cNvPr id="30" name="Groep 29">
              <a:extLst>
                <a:ext uri="{FF2B5EF4-FFF2-40B4-BE49-F238E27FC236}">
                  <a16:creationId xmlns:a16="http://schemas.microsoft.com/office/drawing/2014/main" id="{F087791E-66F8-42C1-87ED-30D079539B01}"/>
                </a:ext>
              </a:extLst>
            </p:cNvPr>
            <p:cNvGrpSpPr/>
            <p:nvPr userDrawn="1"/>
          </p:nvGrpSpPr>
          <p:grpSpPr>
            <a:xfrm>
              <a:off x="-925512" y="5325900"/>
              <a:ext cx="241658" cy="36000"/>
              <a:chOff x="-964435" y="5325900"/>
              <a:chExt cx="241658" cy="36000"/>
            </a:xfrm>
          </p:grpSpPr>
          <p:sp>
            <p:nvSpPr>
              <p:cNvPr id="39" name="Rechthoek 38">
                <a:extLst>
                  <a:ext uri="{FF2B5EF4-FFF2-40B4-BE49-F238E27FC236}">
                    <a16:creationId xmlns:a16="http://schemas.microsoft.com/office/drawing/2014/main" id="{8B5E8616-C8AB-4EC8-85FF-BE85055BEFB2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0" name="Rechthoek 39">
                <a:extLst>
                  <a:ext uri="{FF2B5EF4-FFF2-40B4-BE49-F238E27FC236}">
                    <a16:creationId xmlns:a16="http://schemas.microsoft.com/office/drawing/2014/main" id="{F02B6429-D8EE-4EB5-BF26-CD0FB5A9A9E1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1" name="Rechthoek 40">
                <a:extLst>
                  <a:ext uri="{FF2B5EF4-FFF2-40B4-BE49-F238E27FC236}">
                    <a16:creationId xmlns:a16="http://schemas.microsoft.com/office/drawing/2014/main" id="{25F2EE1C-C904-43AF-A415-25D9800C3E6D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2" name="Rechthoek 41">
                <a:extLst>
                  <a:ext uri="{FF2B5EF4-FFF2-40B4-BE49-F238E27FC236}">
                    <a16:creationId xmlns:a16="http://schemas.microsoft.com/office/drawing/2014/main" id="{F8259500-AA88-4666-9B83-1274922BD7AD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3" name="Rechthoek 42">
                <a:extLst>
                  <a:ext uri="{FF2B5EF4-FFF2-40B4-BE49-F238E27FC236}">
                    <a16:creationId xmlns:a16="http://schemas.microsoft.com/office/drawing/2014/main" id="{37C64C96-971F-49B0-8FDE-E9D4729200A6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4" name="Rechthoek 43">
                <a:extLst>
                  <a:ext uri="{FF2B5EF4-FFF2-40B4-BE49-F238E27FC236}">
                    <a16:creationId xmlns:a16="http://schemas.microsoft.com/office/drawing/2014/main" id="{8CAF722A-5C45-470E-9379-BEC2BFA13064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5" name="Rechthoek 44">
                <a:extLst>
                  <a:ext uri="{FF2B5EF4-FFF2-40B4-BE49-F238E27FC236}">
                    <a16:creationId xmlns:a16="http://schemas.microsoft.com/office/drawing/2014/main" id="{744D17F6-3CEC-49D5-8B2A-1B00913BEB7D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  <p:grpSp>
          <p:nvGrpSpPr>
            <p:cNvPr id="31" name="Groep 30">
              <a:extLst>
                <a:ext uri="{FF2B5EF4-FFF2-40B4-BE49-F238E27FC236}">
                  <a16:creationId xmlns:a16="http://schemas.microsoft.com/office/drawing/2014/main" id="{EFE574FC-96FC-428C-9483-1F371D9A0A9A}"/>
                </a:ext>
              </a:extLst>
            </p:cNvPr>
            <p:cNvGrpSpPr/>
            <p:nvPr userDrawn="1"/>
          </p:nvGrpSpPr>
          <p:grpSpPr>
            <a:xfrm>
              <a:off x="-925512" y="5502593"/>
              <a:ext cx="241658" cy="36000"/>
              <a:chOff x="-964435" y="5325900"/>
              <a:chExt cx="241658" cy="36000"/>
            </a:xfrm>
          </p:grpSpPr>
          <p:sp>
            <p:nvSpPr>
              <p:cNvPr id="32" name="Rechthoek 31">
                <a:extLst>
                  <a:ext uri="{FF2B5EF4-FFF2-40B4-BE49-F238E27FC236}">
                    <a16:creationId xmlns:a16="http://schemas.microsoft.com/office/drawing/2014/main" id="{D245EF99-9947-488F-9EED-09E3F52FCBA4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0E5E601F-31FC-4034-A283-58BAFF99605F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0545EC63-EC85-4C99-8D56-0EE44089A0B1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5" name="Rechthoek 34">
                <a:extLst>
                  <a:ext uri="{FF2B5EF4-FFF2-40B4-BE49-F238E27FC236}">
                    <a16:creationId xmlns:a16="http://schemas.microsoft.com/office/drawing/2014/main" id="{F03A67E0-C029-49B8-9913-D003231CD6CA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6" name="Rechthoek 35">
                <a:extLst>
                  <a:ext uri="{FF2B5EF4-FFF2-40B4-BE49-F238E27FC236}">
                    <a16:creationId xmlns:a16="http://schemas.microsoft.com/office/drawing/2014/main" id="{313FB65C-37DC-49CF-B5E4-01F4D55A9E06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7" name="Rechthoek 36">
                <a:extLst>
                  <a:ext uri="{FF2B5EF4-FFF2-40B4-BE49-F238E27FC236}">
                    <a16:creationId xmlns:a16="http://schemas.microsoft.com/office/drawing/2014/main" id="{48B9E082-D3FC-4741-83E7-43560004D293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8" name="Rechthoek 37">
                <a:extLst>
                  <a:ext uri="{FF2B5EF4-FFF2-40B4-BE49-F238E27FC236}">
                    <a16:creationId xmlns:a16="http://schemas.microsoft.com/office/drawing/2014/main" id="{CD3CBAC3-04E2-4B52-A3BD-FD5B876ACB54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</p:grpSp>
      <p:sp>
        <p:nvSpPr>
          <p:cNvPr id="46" name="Tekstvak 45">
            <a:extLst>
              <a:ext uri="{FF2B5EF4-FFF2-40B4-BE49-F238E27FC236}">
                <a16:creationId xmlns:a16="http://schemas.microsoft.com/office/drawing/2014/main" id="{C693B104-527C-4E84-83C7-DB4DDE482DDC}"/>
              </a:ext>
            </a:extLst>
          </p:cNvPr>
          <p:cNvSpPr txBox="1"/>
          <p:nvPr/>
        </p:nvSpPr>
        <p:spPr>
          <a:xfrm>
            <a:off x="-4685622" y="5449552"/>
            <a:ext cx="3930699" cy="1544308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Je kan na het invoegen de foto nog verschuiven en/of  vergroten door de foto te: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Selecteren &gt; afbeeldingsopmaak &gt; bijsnijden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ENG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: select &gt; image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layout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 &gt;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crop</a:t>
            </a: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Nu kan je de foto zelf verslepen en/of vergroten/verkleinen in het kader.</a:t>
            </a:r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FC90C2C1-DDED-4C58-967D-A8278F1C04A7}"/>
              </a:ext>
            </a:extLst>
          </p:cNvPr>
          <p:cNvSpPr>
            <a:spLocks noGrp="1"/>
          </p:cNvSpPr>
          <p:nvPr>
            <p:ph type="ftr" sz="quarter" idx="35"/>
          </p:nvPr>
        </p:nvSpPr>
        <p:spPr/>
        <p:txBody>
          <a:bodyPr/>
          <a:lstStyle/>
          <a:p>
            <a:r>
              <a:rPr lang="en-GB" dirty="0"/>
              <a:t>Template made by </a:t>
            </a:r>
            <a:r>
              <a:rPr lang="en-GB" dirty="0" err="1"/>
              <a:t>Smartpresentations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A56AC55C-1262-4599-9A1B-E49598629140}"/>
              </a:ext>
            </a:extLst>
          </p:cNvPr>
          <p:cNvSpPr>
            <a:spLocks noGrp="1"/>
          </p:cNvSpPr>
          <p:nvPr>
            <p:ph type="sldNum" sz="quarter" idx="36"/>
          </p:nvPr>
        </p:nvSpPr>
        <p:spPr/>
        <p:txBody>
          <a:bodyPr/>
          <a:lstStyle/>
          <a:p>
            <a:fld id="{761B7991-791C-44D3-A34B-0516733EAC00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47" name="Tijdelijke aanduiding voor inhoud 2">
            <a:extLst>
              <a:ext uri="{FF2B5EF4-FFF2-40B4-BE49-F238E27FC236}">
                <a16:creationId xmlns:a16="http://schemas.microsoft.com/office/drawing/2014/main" id="{A289276E-6A72-4766-8D3D-3BC956E894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7011"/>
            <a:ext cx="5558929" cy="47199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792375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B_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hoek 12">
            <a:extLst>
              <a:ext uri="{FF2B5EF4-FFF2-40B4-BE49-F238E27FC236}">
                <a16:creationId xmlns:a16="http://schemas.microsoft.com/office/drawing/2014/main" id="{EBA0C01F-B0FB-46DC-B5A8-B8DDF50AAA26}"/>
              </a:ext>
            </a:extLst>
          </p:cNvPr>
          <p:cNvSpPr/>
          <p:nvPr/>
        </p:nvSpPr>
        <p:spPr>
          <a:xfrm rot="7786244">
            <a:off x="11043962" y="-333831"/>
            <a:ext cx="1976529" cy="8547158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14" name="Vrije vorm: vorm 13">
            <a:extLst>
              <a:ext uri="{FF2B5EF4-FFF2-40B4-BE49-F238E27FC236}">
                <a16:creationId xmlns:a16="http://schemas.microsoft.com/office/drawing/2014/main" id="{DE8634FF-9E62-4CE8-A01E-324F402A9AF1}"/>
              </a:ext>
            </a:extLst>
          </p:cNvPr>
          <p:cNvSpPr/>
          <p:nvPr/>
        </p:nvSpPr>
        <p:spPr>
          <a:xfrm>
            <a:off x="660207" y="2038350"/>
            <a:ext cx="8274243" cy="8274241"/>
          </a:xfrm>
          <a:custGeom>
            <a:avLst/>
            <a:gdLst>
              <a:gd name="connsiteX0" fmla="*/ 3319504 w 6639020"/>
              <a:gd name="connsiteY0" fmla="*/ -46 h 6639019"/>
              <a:gd name="connsiteX1" fmla="*/ 6638967 w 6639020"/>
              <a:gd name="connsiteY1" fmla="*/ 3319512 h 6639019"/>
              <a:gd name="connsiteX2" fmla="*/ 3319504 w 6639020"/>
              <a:gd name="connsiteY2" fmla="*/ 6638974 h 6639019"/>
              <a:gd name="connsiteX3" fmla="*/ -53 w 6639020"/>
              <a:gd name="connsiteY3" fmla="*/ 3319512 h 6639019"/>
              <a:gd name="connsiteX4" fmla="*/ 3319504 w 6639020"/>
              <a:gd name="connsiteY4" fmla="*/ -46 h 6639019"/>
              <a:gd name="connsiteX5" fmla="*/ 3319504 w 6639020"/>
              <a:gd name="connsiteY5" fmla="*/ 5057729 h 6639019"/>
              <a:gd name="connsiteX6" fmla="*/ 5057912 w 6639020"/>
              <a:gd name="connsiteY6" fmla="*/ 3319607 h 6639019"/>
              <a:gd name="connsiteX7" fmla="*/ 3319504 w 6639020"/>
              <a:gd name="connsiteY7" fmla="*/ 1581294 h 6639019"/>
              <a:gd name="connsiteX8" fmla="*/ 1581192 w 6639020"/>
              <a:gd name="connsiteY8" fmla="*/ 3319512 h 6639019"/>
              <a:gd name="connsiteX9" fmla="*/ 3319504 w 6639020"/>
              <a:gd name="connsiteY9" fmla="*/ 5057634 h 663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39020" h="6639019">
                <a:moveTo>
                  <a:pt x="3319504" y="-46"/>
                </a:moveTo>
                <a:cubicBezTo>
                  <a:pt x="5152876" y="-46"/>
                  <a:pt x="6638967" y="1485854"/>
                  <a:pt x="6638967" y="3319512"/>
                </a:cubicBezTo>
                <a:cubicBezTo>
                  <a:pt x="6638967" y="5153169"/>
                  <a:pt x="5153067" y="6638974"/>
                  <a:pt x="3319504" y="6638974"/>
                </a:cubicBezTo>
                <a:cubicBezTo>
                  <a:pt x="1485942" y="6638974"/>
                  <a:pt x="-53" y="5152884"/>
                  <a:pt x="-53" y="3319512"/>
                </a:cubicBezTo>
                <a:cubicBezTo>
                  <a:pt x="-53" y="1486140"/>
                  <a:pt x="1486037" y="-46"/>
                  <a:pt x="3319504" y="-46"/>
                </a:cubicBezTo>
                <a:moveTo>
                  <a:pt x="3319504" y="5057729"/>
                </a:moveTo>
                <a:cubicBezTo>
                  <a:pt x="4279148" y="5057729"/>
                  <a:pt x="5057912" y="4279632"/>
                  <a:pt x="5057912" y="3319607"/>
                </a:cubicBezTo>
                <a:cubicBezTo>
                  <a:pt x="5057912" y="2359582"/>
                  <a:pt x="4279148" y="1581294"/>
                  <a:pt x="3319504" y="1581294"/>
                </a:cubicBezTo>
                <a:cubicBezTo>
                  <a:pt x="2359861" y="1581294"/>
                  <a:pt x="1581192" y="2359582"/>
                  <a:pt x="1581192" y="3319512"/>
                </a:cubicBezTo>
                <a:cubicBezTo>
                  <a:pt x="1581192" y="4279441"/>
                  <a:pt x="2359480" y="5057634"/>
                  <a:pt x="3319504" y="5057634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>
              <a:solidFill>
                <a:schemeClr val="lt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328335E-EF35-47F3-A4BD-002A445D0D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613" y="799151"/>
            <a:ext cx="7674590" cy="1903106"/>
          </a:xfrm>
        </p:spPr>
        <p:txBody>
          <a:bodyPr anchor="b">
            <a:normAutofit/>
          </a:bodyPr>
          <a:lstStyle>
            <a:lvl1pPr algn="l">
              <a:defRPr sz="66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04CB5D2F-1DCC-4C1D-9AB2-237582E64C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613" y="2772605"/>
            <a:ext cx="7674590" cy="72880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6623FD80-792A-4326-B8F3-394BB91D71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493682" y="5447542"/>
            <a:ext cx="2038111" cy="972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67765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+ Image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jdelijke aanduiding voor afbeelding 10">
            <a:extLst>
              <a:ext uri="{FF2B5EF4-FFF2-40B4-BE49-F238E27FC236}">
                <a16:creationId xmlns:a16="http://schemas.microsoft.com/office/drawing/2014/main" id="{0F41E96E-9C38-4D23-B21C-C859623D0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54502" y="0"/>
            <a:ext cx="6737498" cy="6858000"/>
          </a:xfrm>
          <a:custGeom>
            <a:avLst/>
            <a:gdLst>
              <a:gd name="connsiteX0" fmla="*/ 3974805 w 6737498"/>
              <a:gd name="connsiteY0" fmla="*/ 0 h 6858000"/>
              <a:gd name="connsiteX1" fmla="*/ 6503150 w 6737498"/>
              <a:gd name="connsiteY1" fmla="*/ 907326 h 6858000"/>
              <a:gd name="connsiteX2" fmla="*/ 6737498 w 6737498"/>
              <a:gd name="connsiteY2" fmla="*/ 1120239 h 6858000"/>
              <a:gd name="connsiteX3" fmla="*/ 6737498 w 6737498"/>
              <a:gd name="connsiteY3" fmla="*/ 6826511 h 6858000"/>
              <a:gd name="connsiteX4" fmla="*/ 6702839 w 6737498"/>
              <a:gd name="connsiteY4" fmla="*/ 6858000 h 6858000"/>
              <a:gd name="connsiteX5" fmla="*/ 1246772 w 6737498"/>
              <a:gd name="connsiteY5" fmla="*/ 6858000 h 6858000"/>
              <a:gd name="connsiteX6" fmla="*/ 1164194 w 6737498"/>
              <a:gd name="connsiteY6" fmla="*/ 6782976 h 6858000"/>
              <a:gd name="connsiteX7" fmla="*/ 0 w 6737498"/>
              <a:gd name="connsiteY7" fmla="*/ 3973375 h 6858000"/>
              <a:gd name="connsiteX8" fmla="*/ 3974805 w 6737498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37498" h="6858000">
                <a:moveTo>
                  <a:pt x="3974805" y="0"/>
                </a:moveTo>
                <a:cubicBezTo>
                  <a:pt x="4935216" y="0"/>
                  <a:pt x="5816069" y="340501"/>
                  <a:pt x="6503150" y="907326"/>
                </a:cubicBezTo>
                <a:lnTo>
                  <a:pt x="6737498" y="1120239"/>
                </a:lnTo>
                <a:lnTo>
                  <a:pt x="6737498" y="6826511"/>
                </a:lnTo>
                <a:lnTo>
                  <a:pt x="6702839" y="6858000"/>
                </a:lnTo>
                <a:lnTo>
                  <a:pt x="1246772" y="6858000"/>
                </a:lnTo>
                <a:lnTo>
                  <a:pt x="1164194" y="6782976"/>
                </a:lnTo>
                <a:cubicBezTo>
                  <a:pt x="444896" y="6063936"/>
                  <a:pt x="0" y="5070592"/>
                  <a:pt x="0" y="3973375"/>
                </a:cubicBezTo>
                <a:cubicBezTo>
                  <a:pt x="0" y="1778941"/>
                  <a:pt x="1779581" y="0"/>
                  <a:pt x="3974805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E66BB5B-14D2-4A70-B1FE-79DB35477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2" name="Tijdelijke aanduiding voor inhoud 2">
            <a:extLst>
              <a:ext uri="{FF2B5EF4-FFF2-40B4-BE49-F238E27FC236}">
                <a16:creationId xmlns:a16="http://schemas.microsoft.com/office/drawing/2014/main" id="{E71A256E-2C27-4C14-9B49-1AA51FCFAF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457011"/>
            <a:ext cx="4477377" cy="47199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E5C2C65A-2658-4560-A6BE-86CB6EDD6AFB}"/>
              </a:ext>
            </a:extLst>
          </p:cNvPr>
          <p:cNvSpPr/>
          <p:nvPr/>
        </p:nvSpPr>
        <p:spPr>
          <a:xfrm>
            <a:off x="-4858954" y="3959033"/>
            <a:ext cx="3203717" cy="38738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180000" rIns="180000" rtlCol="0" anchor="t"/>
          <a:lstStyle/>
          <a:p>
            <a:pPr marL="0" marR="0" lvl="0" indent="0" defTabSz="914377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Voeg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een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afbeelding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film toe</a:t>
            </a:r>
            <a:endParaRPr lang="nl-NL" sz="1400" b="0" i="0" u="none" kern="1200" noProof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6" name="Rechte verbindingslijn 5">
            <a:extLst>
              <a:ext uri="{FF2B5EF4-FFF2-40B4-BE49-F238E27FC236}">
                <a16:creationId xmlns:a16="http://schemas.microsoft.com/office/drawing/2014/main" id="{F62A4FBC-8872-485A-A7BD-85401237E3D4}"/>
              </a:ext>
            </a:extLst>
          </p:cNvPr>
          <p:cNvCxnSpPr>
            <a:cxnSpLocks/>
          </p:cNvCxnSpPr>
          <p:nvPr/>
        </p:nvCxnSpPr>
        <p:spPr>
          <a:xfrm>
            <a:off x="-4685618" y="4238444"/>
            <a:ext cx="4309227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</a:ln>
          <a:effectLst/>
        </p:spPr>
      </p:cxnSp>
      <p:sp>
        <p:nvSpPr>
          <p:cNvPr id="7" name="Tekstvak 6">
            <a:extLst>
              <a:ext uri="{FF2B5EF4-FFF2-40B4-BE49-F238E27FC236}">
                <a16:creationId xmlns:a16="http://schemas.microsoft.com/office/drawing/2014/main" id="{7AA57C24-9FB9-467D-AF59-4E9D256E6FA2}"/>
              </a:ext>
            </a:extLst>
          </p:cNvPr>
          <p:cNvSpPr txBox="1"/>
          <p:nvPr/>
        </p:nvSpPr>
        <p:spPr>
          <a:xfrm>
            <a:off x="-4685621" y="4338924"/>
            <a:ext cx="2946092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Afbeeldingen kunnen toegevoegd worden via deze knoppen:</a:t>
            </a:r>
          </a:p>
        </p:txBody>
      </p:sp>
      <p:grpSp>
        <p:nvGrpSpPr>
          <p:cNvPr id="8" name="Groep 7">
            <a:extLst>
              <a:ext uri="{FF2B5EF4-FFF2-40B4-BE49-F238E27FC236}">
                <a16:creationId xmlns:a16="http://schemas.microsoft.com/office/drawing/2014/main" id="{71F4A9A2-703C-4C76-9C73-18B866404F1E}"/>
              </a:ext>
            </a:extLst>
          </p:cNvPr>
          <p:cNvGrpSpPr/>
          <p:nvPr/>
        </p:nvGrpSpPr>
        <p:grpSpPr>
          <a:xfrm>
            <a:off x="-1425490" y="4409929"/>
            <a:ext cx="250379" cy="249771"/>
            <a:chOff x="-706740" y="145633"/>
            <a:chExt cx="250379" cy="249771"/>
          </a:xfrm>
        </p:grpSpPr>
        <p:sp>
          <p:nvSpPr>
            <p:cNvPr id="9" name="Rechthoek 8">
              <a:extLst>
                <a:ext uri="{FF2B5EF4-FFF2-40B4-BE49-F238E27FC236}">
                  <a16:creationId xmlns:a16="http://schemas.microsoft.com/office/drawing/2014/main" id="{46EFB43F-30C6-44C2-9898-82EB22841CAE}"/>
                </a:ext>
              </a:extLst>
            </p:cNvPr>
            <p:cNvSpPr/>
            <p:nvPr userDrawn="1"/>
          </p:nvSpPr>
          <p:spPr>
            <a:xfrm rot="5400000">
              <a:off x="-695663" y="134556"/>
              <a:ext cx="216024" cy="238177"/>
            </a:xfrm>
            <a:prstGeom prst="rect">
              <a:avLst/>
            </a:prstGeom>
            <a:solidFill>
              <a:schemeClr val="bg1"/>
            </a:solidFill>
            <a:ln w="15875" cap="sq">
              <a:solidFill>
                <a:schemeClr val="tx2">
                  <a:lumMod val="60000"/>
                  <a:lumOff val="40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10" name="Gelijkbenige driehoek 128">
              <a:extLst>
                <a:ext uri="{FF2B5EF4-FFF2-40B4-BE49-F238E27FC236}">
                  <a16:creationId xmlns:a16="http://schemas.microsoft.com/office/drawing/2014/main" id="{415C6E54-6AF1-4BF2-9BA8-26E0725050F7}"/>
                </a:ext>
              </a:extLst>
            </p:cNvPr>
            <p:cNvSpPr/>
            <p:nvPr userDrawn="1"/>
          </p:nvSpPr>
          <p:spPr>
            <a:xfrm>
              <a:off x="-691695" y="241573"/>
              <a:ext cx="131236" cy="108025"/>
            </a:xfrm>
            <a:custGeom>
              <a:avLst/>
              <a:gdLst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0 w 165756"/>
                <a:gd name="connsiteY3" fmla="*/ 108025 h 108025"/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37140 w 165756"/>
                <a:gd name="connsiteY3" fmla="*/ 106895 h 108025"/>
                <a:gd name="connsiteX4" fmla="*/ 0 w 165756"/>
                <a:gd name="connsiteY4" fmla="*/ 108025 h 108025"/>
                <a:gd name="connsiteX0" fmla="*/ 0 w 165756"/>
                <a:gd name="connsiteY0" fmla="*/ 108025 h 108025"/>
                <a:gd name="connsiteX1" fmla="*/ 34520 w 165756"/>
                <a:gd name="connsiteY1" fmla="*/ 62354 h 108025"/>
                <a:gd name="connsiteX2" fmla="*/ 82878 w 165756"/>
                <a:gd name="connsiteY2" fmla="*/ 0 h 108025"/>
                <a:gd name="connsiteX3" fmla="*/ 165756 w 165756"/>
                <a:gd name="connsiteY3" fmla="*/ 108025 h 108025"/>
                <a:gd name="connsiteX4" fmla="*/ 37140 w 165756"/>
                <a:gd name="connsiteY4" fmla="*/ 106895 h 108025"/>
                <a:gd name="connsiteX5" fmla="*/ 0 w 165756"/>
                <a:gd name="connsiteY5" fmla="*/ 108025 h 108025"/>
                <a:gd name="connsiteX0" fmla="*/ 2620 w 131236"/>
                <a:gd name="connsiteY0" fmla="*/ 106895 h 108025"/>
                <a:gd name="connsiteX1" fmla="*/ 0 w 131236"/>
                <a:gd name="connsiteY1" fmla="*/ 62354 h 108025"/>
                <a:gd name="connsiteX2" fmla="*/ 48358 w 131236"/>
                <a:gd name="connsiteY2" fmla="*/ 0 h 108025"/>
                <a:gd name="connsiteX3" fmla="*/ 131236 w 131236"/>
                <a:gd name="connsiteY3" fmla="*/ 108025 h 108025"/>
                <a:gd name="connsiteX4" fmla="*/ 2620 w 131236"/>
                <a:gd name="connsiteY4" fmla="*/ 106895 h 108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36" h="108025">
                  <a:moveTo>
                    <a:pt x="2620" y="106895"/>
                  </a:moveTo>
                  <a:lnTo>
                    <a:pt x="0" y="62354"/>
                  </a:lnTo>
                  <a:lnTo>
                    <a:pt x="48358" y="0"/>
                  </a:lnTo>
                  <a:lnTo>
                    <a:pt x="131236" y="108025"/>
                  </a:lnTo>
                  <a:lnTo>
                    <a:pt x="2620" y="10689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CE79456-4827-427E-9158-03DAD897BEDE}"/>
                </a:ext>
              </a:extLst>
            </p:cNvPr>
            <p:cNvSpPr/>
            <p:nvPr userDrawn="1"/>
          </p:nvSpPr>
          <p:spPr>
            <a:xfrm>
              <a:off x="-550874" y="173162"/>
              <a:ext cx="54000" cy="54000"/>
            </a:xfrm>
            <a:prstGeom prst="ellipse">
              <a:avLst/>
            </a:prstGeom>
            <a:solidFill>
              <a:srgbClr val="FFC000"/>
            </a:solidFill>
            <a:ln w="15875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GB" sz="1800"/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4E7C3B5D-2B57-4C75-B2E9-2B87C4AABC36}"/>
                </a:ext>
              </a:extLst>
            </p:cNvPr>
            <p:cNvSpPr/>
            <p:nvPr userDrawn="1"/>
          </p:nvSpPr>
          <p:spPr>
            <a:xfrm rot="5400000">
              <a:off x="-576961" y="253117"/>
              <a:ext cx="108000" cy="133200"/>
            </a:xfrm>
            <a:prstGeom prst="rect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cxnSp>
          <p:nvCxnSpPr>
            <p:cNvPr id="15" name="Rechte verbindingslijn 14">
              <a:extLst>
                <a:ext uri="{FF2B5EF4-FFF2-40B4-BE49-F238E27FC236}">
                  <a16:creationId xmlns:a16="http://schemas.microsoft.com/office/drawing/2014/main" id="{AB937567-3D0A-4DF2-A7D2-29E70B21EB16}"/>
                </a:ext>
              </a:extLst>
            </p:cNvPr>
            <p:cNvCxnSpPr/>
            <p:nvPr userDrawn="1"/>
          </p:nvCxnSpPr>
          <p:spPr>
            <a:xfrm>
              <a:off x="-540961" y="395404"/>
              <a:ext cx="36000" cy="0"/>
            </a:xfrm>
            <a:prstGeom prst="line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6" name="Tekstvak 15">
            <a:extLst>
              <a:ext uri="{FF2B5EF4-FFF2-40B4-BE49-F238E27FC236}">
                <a16:creationId xmlns:a16="http://schemas.microsoft.com/office/drawing/2014/main" id="{0E4A9D28-47D5-4922-ABA9-D10A49262365}"/>
              </a:ext>
            </a:extLst>
          </p:cNvPr>
          <p:cNvSpPr txBox="1"/>
          <p:nvPr/>
        </p:nvSpPr>
        <p:spPr>
          <a:xfrm>
            <a:off x="-4685621" y="4772518"/>
            <a:ext cx="4111304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De afbeelding wordt automatisch geschaald naar het ingestelde kader.</a:t>
            </a:r>
          </a:p>
        </p:txBody>
      </p:sp>
      <p:sp>
        <p:nvSpPr>
          <p:cNvPr id="17" name="Tekstvak 16">
            <a:extLst>
              <a:ext uri="{FF2B5EF4-FFF2-40B4-BE49-F238E27FC236}">
                <a16:creationId xmlns:a16="http://schemas.microsoft.com/office/drawing/2014/main" id="{1165B6BD-DD72-48BF-BE51-39C303B2B996}"/>
              </a:ext>
            </a:extLst>
          </p:cNvPr>
          <p:cNvSpPr txBox="1"/>
          <p:nvPr/>
        </p:nvSpPr>
        <p:spPr>
          <a:xfrm>
            <a:off x="-4685621" y="5025531"/>
            <a:ext cx="3930700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Om een afbeelding te wijzigen, verwijder je best de huidige en begin je terug opnieuw.</a:t>
            </a:r>
          </a:p>
        </p:txBody>
      </p:sp>
      <p:grpSp>
        <p:nvGrpSpPr>
          <p:cNvPr id="18" name="Groep 17">
            <a:extLst>
              <a:ext uri="{FF2B5EF4-FFF2-40B4-BE49-F238E27FC236}">
                <a16:creationId xmlns:a16="http://schemas.microsoft.com/office/drawing/2014/main" id="{B00BC30B-C7D5-4C82-AD3A-F1B2CFE7B59D}"/>
              </a:ext>
            </a:extLst>
          </p:cNvPr>
          <p:cNvGrpSpPr/>
          <p:nvPr/>
        </p:nvGrpSpPr>
        <p:grpSpPr>
          <a:xfrm>
            <a:off x="-1073403" y="4409928"/>
            <a:ext cx="252000" cy="216024"/>
            <a:chOff x="-932185" y="5325334"/>
            <a:chExt cx="252000" cy="216024"/>
          </a:xfrm>
        </p:grpSpPr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6C27C000-5449-4AD2-8563-3CD67B4FC766}"/>
                </a:ext>
              </a:extLst>
            </p:cNvPr>
            <p:cNvSpPr/>
            <p:nvPr userDrawn="1"/>
          </p:nvSpPr>
          <p:spPr>
            <a:xfrm rot="5400000">
              <a:off x="-914197" y="5307346"/>
              <a:ext cx="216024" cy="252000"/>
            </a:xfrm>
            <a:prstGeom prst="rect">
              <a:avLst/>
            </a:prstGeom>
            <a:solidFill>
              <a:schemeClr val="bg1"/>
            </a:solidFill>
            <a:ln w="19050" cap="sq">
              <a:solidFill>
                <a:schemeClr val="tx2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5EAD29E0-D525-4D9F-8587-1517F9A8990D}"/>
                </a:ext>
              </a:extLst>
            </p:cNvPr>
            <p:cNvGrpSpPr/>
            <p:nvPr userDrawn="1"/>
          </p:nvGrpSpPr>
          <p:grpSpPr>
            <a:xfrm>
              <a:off x="-925512" y="5325900"/>
              <a:ext cx="241658" cy="36000"/>
              <a:chOff x="-964435" y="5325900"/>
              <a:chExt cx="241658" cy="36000"/>
            </a:xfrm>
          </p:grpSpPr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84511C47-EDB9-4724-96C6-A32B1B8CD9F2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FE8A6093-9236-4BBF-8701-52BD2D2FC632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ABC9A642-744E-4237-B834-8AB17A6919BE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2" name="Rechthoek 31">
                <a:extLst>
                  <a:ext uri="{FF2B5EF4-FFF2-40B4-BE49-F238E27FC236}">
                    <a16:creationId xmlns:a16="http://schemas.microsoft.com/office/drawing/2014/main" id="{B73B35C3-CE5E-40D7-9F78-9DAF625341E4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1C089379-583F-43EA-A359-DDD8F55C9DFE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5DCE39B3-1A99-4F03-ABFA-22EBB8A0967E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5" name="Rechthoek 34">
                <a:extLst>
                  <a:ext uri="{FF2B5EF4-FFF2-40B4-BE49-F238E27FC236}">
                    <a16:creationId xmlns:a16="http://schemas.microsoft.com/office/drawing/2014/main" id="{BAC4910C-84C1-4BB3-8831-DBFA6FD60868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  <p:grpSp>
          <p:nvGrpSpPr>
            <p:cNvPr id="21" name="Groep 20">
              <a:extLst>
                <a:ext uri="{FF2B5EF4-FFF2-40B4-BE49-F238E27FC236}">
                  <a16:creationId xmlns:a16="http://schemas.microsoft.com/office/drawing/2014/main" id="{1BE4CDBD-2504-44B8-9FCA-349AB1C69BED}"/>
                </a:ext>
              </a:extLst>
            </p:cNvPr>
            <p:cNvGrpSpPr/>
            <p:nvPr userDrawn="1"/>
          </p:nvGrpSpPr>
          <p:grpSpPr>
            <a:xfrm>
              <a:off x="-925512" y="5502593"/>
              <a:ext cx="241658" cy="36000"/>
              <a:chOff x="-964435" y="5325900"/>
              <a:chExt cx="241658" cy="36000"/>
            </a:xfrm>
          </p:grpSpPr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5C081608-A395-4D09-BD8A-A5D1FE08FAA6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3" name="Rechthoek 22">
                <a:extLst>
                  <a:ext uri="{FF2B5EF4-FFF2-40B4-BE49-F238E27FC236}">
                    <a16:creationId xmlns:a16="http://schemas.microsoft.com/office/drawing/2014/main" id="{616F45F6-8117-43FA-ABA5-A5F8D7D246AF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4" name="Rechthoek 23">
                <a:extLst>
                  <a:ext uri="{FF2B5EF4-FFF2-40B4-BE49-F238E27FC236}">
                    <a16:creationId xmlns:a16="http://schemas.microsoft.com/office/drawing/2014/main" id="{688D5F99-9556-4C11-91BD-7828AAC4020D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5" name="Rechthoek 24">
                <a:extLst>
                  <a:ext uri="{FF2B5EF4-FFF2-40B4-BE49-F238E27FC236}">
                    <a16:creationId xmlns:a16="http://schemas.microsoft.com/office/drawing/2014/main" id="{A83084F6-9F19-4077-B505-8884B99ECE33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A88431EE-3377-45FC-9D1C-476FE6BB3B8F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3490FF61-C896-4BCE-B5CF-96697B3FFCC8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039872A1-708A-4730-8DF5-AA21CE06830C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</p:grpSp>
      <p:sp>
        <p:nvSpPr>
          <p:cNvPr id="36" name="Tekstvak 35">
            <a:extLst>
              <a:ext uri="{FF2B5EF4-FFF2-40B4-BE49-F238E27FC236}">
                <a16:creationId xmlns:a16="http://schemas.microsoft.com/office/drawing/2014/main" id="{C13A8F42-6A68-43AB-AD02-AE8A032803D0}"/>
              </a:ext>
            </a:extLst>
          </p:cNvPr>
          <p:cNvSpPr txBox="1"/>
          <p:nvPr/>
        </p:nvSpPr>
        <p:spPr>
          <a:xfrm>
            <a:off x="-4685622" y="5449552"/>
            <a:ext cx="3930699" cy="1544308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Je kan na het invoegen de foto nog verschuiven en/of  vergroten door de foto te: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Selecteren &gt; afbeeldingsopmaak &gt; bijsnijden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ENG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: select &gt; image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layout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 &gt;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crop</a:t>
            </a: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Nu kan je de foto zelf verslepen en/of vergroten/verkleinen in het kader.</a:t>
            </a:r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9F0F24F8-12A0-4728-9BFE-0E3FE5212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Template made by Smartpresentations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0693BCCB-95E3-4A85-B3C6-4FB0A6BDA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B7991-791C-44D3-A34B-0516733EAC00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430109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images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ijdelijke aanduiding voor afbeelding 57">
            <a:extLst>
              <a:ext uri="{FF2B5EF4-FFF2-40B4-BE49-F238E27FC236}">
                <a16:creationId xmlns:a16="http://schemas.microsoft.com/office/drawing/2014/main" id="{D48DE010-1A0C-4166-971F-D5EDDE6E736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679455" y="1733244"/>
            <a:ext cx="1991836" cy="1991836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59" name="Tijdelijke aanduiding voor afbeelding 57">
            <a:extLst>
              <a:ext uri="{FF2B5EF4-FFF2-40B4-BE49-F238E27FC236}">
                <a16:creationId xmlns:a16="http://schemas.microsoft.com/office/drawing/2014/main" id="{043CC465-FBD7-4104-8C4B-53064F78FF5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520710" y="1733244"/>
            <a:ext cx="1991836" cy="1991836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60" name="Tijdelijke aanduiding voor afbeelding 57">
            <a:extLst>
              <a:ext uri="{FF2B5EF4-FFF2-40B4-BE49-F238E27FC236}">
                <a16:creationId xmlns:a16="http://schemas.microsoft.com/office/drawing/2014/main" id="{92C64300-3DFE-4ED3-B061-1086C514267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38200" y="1733244"/>
            <a:ext cx="1991836" cy="1991836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E66BB5B-14D2-4A70-B1FE-79DB35477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29" name="Tijdelijke aanduiding voor afbeelding 57">
            <a:extLst>
              <a:ext uri="{FF2B5EF4-FFF2-40B4-BE49-F238E27FC236}">
                <a16:creationId xmlns:a16="http://schemas.microsoft.com/office/drawing/2014/main" id="{A2908ADB-146B-4FFC-940F-114478DBED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361964" y="1733244"/>
            <a:ext cx="1991836" cy="1991836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8" name="Tijdelijke aanduiding voor inhoud 7">
            <a:extLst>
              <a:ext uri="{FF2B5EF4-FFF2-40B4-BE49-F238E27FC236}">
                <a16:creationId xmlns:a16="http://schemas.microsoft.com/office/drawing/2014/main" id="{361655FF-F737-47B0-AAB6-8D7FBC047C92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38200" y="4078288"/>
            <a:ext cx="10515600" cy="208646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34" name="任意形状 66">
            <a:extLst>
              <a:ext uri="{FF2B5EF4-FFF2-40B4-BE49-F238E27FC236}">
                <a16:creationId xmlns:a16="http://schemas.microsoft.com/office/drawing/2014/main" id="{AFED4D00-A44A-4ED7-97B8-E3F8231E6084}"/>
              </a:ext>
            </a:extLst>
          </p:cNvPr>
          <p:cNvSpPr/>
          <p:nvPr/>
        </p:nvSpPr>
        <p:spPr>
          <a:xfrm>
            <a:off x="3106391" y="2481906"/>
            <a:ext cx="296709" cy="494512"/>
          </a:xfrm>
          <a:custGeom>
            <a:avLst/>
            <a:gdLst>
              <a:gd name="connsiteX0" fmla="*/ 21600 w 21600"/>
              <a:gd name="connsiteY0" fmla="*/ 10800 h 21600"/>
              <a:gd name="connsiteX1" fmla="*/ 14658 w 21600"/>
              <a:gd name="connsiteY1" fmla="*/ 21600 h 21600"/>
              <a:gd name="connsiteX2" fmla="*/ 13269 w 21600"/>
              <a:gd name="connsiteY2" fmla="*/ 19440 h 21600"/>
              <a:gd name="connsiteX3" fmla="*/ 18823 w 21600"/>
              <a:gd name="connsiteY3" fmla="*/ 10800 h 21600"/>
              <a:gd name="connsiteX4" fmla="*/ 13269 w 21600"/>
              <a:gd name="connsiteY4" fmla="*/ 2160 h 21600"/>
              <a:gd name="connsiteX5" fmla="*/ 14658 w 21600"/>
              <a:gd name="connsiteY5" fmla="*/ 0 h 21600"/>
              <a:gd name="connsiteX6" fmla="*/ 21600 w 21600"/>
              <a:gd name="connsiteY6" fmla="*/ 10800 h 21600"/>
              <a:gd name="connsiteX7" fmla="*/ 2777 w 21600"/>
              <a:gd name="connsiteY7" fmla="*/ 10800 h 21600"/>
              <a:gd name="connsiteX8" fmla="*/ 8331 w 21600"/>
              <a:gd name="connsiteY8" fmla="*/ 19440 h 21600"/>
              <a:gd name="connsiteX9" fmla="*/ 6942 w 21600"/>
              <a:gd name="connsiteY9" fmla="*/ 21600 h 21600"/>
              <a:gd name="connsiteX10" fmla="*/ 0 w 21600"/>
              <a:gd name="connsiteY10" fmla="*/ 10800 h 21600"/>
              <a:gd name="connsiteX11" fmla="*/ 6942 w 21600"/>
              <a:gd name="connsiteY11" fmla="*/ 0 h 21600"/>
              <a:gd name="connsiteX12" fmla="*/ 2777 w 21600"/>
              <a:gd name="connsiteY12" fmla="*/ 10800 h 21600"/>
              <a:gd name="connsiteX0" fmla="*/ 21600 w 21600"/>
              <a:gd name="connsiteY0" fmla="*/ 10800 h 21600"/>
              <a:gd name="connsiteX1" fmla="*/ 14658 w 21600"/>
              <a:gd name="connsiteY1" fmla="*/ 21600 h 21600"/>
              <a:gd name="connsiteX2" fmla="*/ 13269 w 21600"/>
              <a:gd name="connsiteY2" fmla="*/ 19440 h 21600"/>
              <a:gd name="connsiteX3" fmla="*/ 18823 w 21600"/>
              <a:gd name="connsiteY3" fmla="*/ 10800 h 21600"/>
              <a:gd name="connsiteX4" fmla="*/ 13269 w 21600"/>
              <a:gd name="connsiteY4" fmla="*/ 2160 h 21600"/>
              <a:gd name="connsiteX5" fmla="*/ 14658 w 21600"/>
              <a:gd name="connsiteY5" fmla="*/ 0 h 21600"/>
              <a:gd name="connsiteX6" fmla="*/ 21600 w 21600"/>
              <a:gd name="connsiteY6" fmla="*/ 10800 h 21600"/>
              <a:gd name="connsiteX7" fmla="*/ 2777 w 21600"/>
              <a:gd name="connsiteY7" fmla="*/ 10800 h 21600"/>
              <a:gd name="connsiteX8" fmla="*/ 8331 w 21600"/>
              <a:gd name="connsiteY8" fmla="*/ 19440 h 21600"/>
              <a:gd name="connsiteX9" fmla="*/ 6942 w 21600"/>
              <a:gd name="connsiteY9" fmla="*/ 21600 h 21600"/>
              <a:gd name="connsiteX10" fmla="*/ 0 w 21600"/>
              <a:gd name="connsiteY10" fmla="*/ 10800 h 21600"/>
              <a:gd name="connsiteX11" fmla="*/ 2777 w 21600"/>
              <a:gd name="connsiteY11" fmla="*/ 10800 h 21600"/>
              <a:gd name="connsiteX0" fmla="*/ 21600 w 21600"/>
              <a:gd name="connsiteY0" fmla="*/ 10800 h 21600"/>
              <a:gd name="connsiteX1" fmla="*/ 14658 w 21600"/>
              <a:gd name="connsiteY1" fmla="*/ 21600 h 21600"/>
              <a:gd name="connsiteX2" fmla="*/ 13269 w 21600"/>
              <a:gd name="connsiteY2" fmla="*/ 19440 h 21600"/>
              <a:gd name="connsiteX3" fmla="*/ 18823 w 21600"/>
              <a:gd name="connsiteY3" fmla="*/ 10800 h 21600"/>
              <a:gd name="connsiteX4" fmla="*/ 13269 w 21600"/>
              <a:gd name="connsiteY4" fmla="*/ 2160 h 21600"/>
              <a:gd name="connsiteX5" fmla="*/ 14658 w 21600"/>
              <a:gd name="connsiteY5" fmla="*/ 0 h 21600"/>
              <a:gd name="connsiteX6" fmla="*/ 21600 w 21600"/>
              <a:gd name="connsiteY6" fmla="*/ 10800 h 21600"/>
              <a:gd name="connsiteX7" fmla="*/ 0 w 21600"/>
              <a:gd name="connsiteY7" fmla="*/ 10800 h 21600"/>
              <a:gd name="connsiteX8" fmla="*/ 8331 w 21600"/>
              <a:gd name="connsiteY8" fmla="*/ 19440 h 21600"/>
              <a:gd name="connsiteX9" fmla="*/ 6942 w 21600"/>
              <a:gd name="connsiteY9" fmla="*/ 21600 h 21600"/>
              <a:gd name="connsiteX10" fmla="*/ 0 w 21600"/>
              <a:gd name="connsiteY10" fmla="*/ 10800 h 21600"/>
              <a:gd name="connsiteX0" fmla="*/ 14658 w 14658"/>
              <a:gd name="connsiteY0" fmla="*/ 10800 h 21600"/>
              <a:gd name="connsiteX1" fmla="*/ 7716 w 14658"/>
              <a:gd name="connsiteY1" fmla="*/ 21600 h 21600"/>
              <a:gd name="connsiteX2" fmla="*/ 6327 w 14658"/>
              <a:gd name="connsiteY2" fmla="*/ 19440 h 21600"/>
              <a:gd name="connsiteX3" fmla="*/ 11881 w 14658"/>
              <a:gd name="connsiteY3" fmla="*/ 10800 h 21600"/>
              <a:gd name="connsiteX4" fmla="*/ 6327 w 14658"/>
              <a:gd name="connsiteY4" fmla="*/ 2160 h 21600"/>
              <a:gd name="connsiteX5" fmla="*/ 7716 w 14658"/>
              <a:gd name="connsiteY5" fmla="*/ 0 h 21600"/>
              <a:gd name="connsiteX6" fmla="*/ 14658 w 14658"/>
              <a:gd name="connsiteY6" fmla="*/ 10800 h 21600"/>
              <a:gd name="connsiteX7" fmla="*/ 0 w 14658"/>
              <a:gd name="connsiteY7" fmla="*/ 21600 h 21600"/>
              <a:gd name="connsiteX8" fmla="*/ 1389 w 14658"/>
              <a:gd name="connsiteY8" fmla="*/ 19440 h 21600"/>
              <a:gd name="connsiteX9" fmla="*/ 0 w 14658"/>
              <a:gd name="connsiteY9" fmla="*/ 21600 h 21600"/>
              <a:gd name="connsiteX0" fmla="*/ 8331 w 8331"/>
              <a:gd name="connsiteY0" fmla="*/ 10800 h 21600"/>
              <a:gd name="connsiteX1" fmla="*/ 1389 w 8331"/>
              <a:gd name="connsiteY1" fmla="*/ 21600 h 21600"/>
              <a:gd name="connsiteX2" fmla="*/ 0 w 8331"/>
              <a:gd name="connsiteY2" fmla="*/ 19440 h 21600"/>
              <a:gd name="connsiteX3" fmla="*/ 5554 w 8331"/>
              <a:gd name="connsiteY3" fmla="*/ 10800 h 21600"/>
              <a:gd name="connsiteX4" fmla="*/ 0 w 8331"/>
              <a:gd name="connsiteY4" fmla="*/ 2160 h 21600"/>
              <a:gd name="connsiteX5" fmla="*/ 1389 w 8331"/>
              <a:gd name="connsiteY5" fmla="*/ 0 h 21600"/>
              <a:gd name="connsiteX6" fmla="*/ 8331 w 8331"/>
              <a:gd name="connsiteY6" fmla="*/ 10800 h 2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331" h="21600" extrusionOk="0">
                <a:moveTo>
                  <a:pt x="8331" y="10800"/>
                </a:moveTo>
                <a:lnTo>
                  <a:pt x="1389" y="21600"/>
                </a:lnTo>
                <a:lnTo>
                  <a:pt x="0" y="19440"/>
                </a:lnTo>
                <a:lnTo>
                  <a:pt x="5554" y="10800"/>
                </a:lnTo>
                <a:lnTo>
                  <a:pt x="0" y="2160"/>
                </a:lnTo>
                <a:lnTo>
                  <a:pt x="1389" y="0"/>
                </a:lnTo>
                <a:lnTo>
                  <a:pt x="8331" y="10800"/>
                </a:lnTo>
                <a:close/>
              </a:path>
            </a:pathLst>
          </a:custGeom>
          <a:solidFill>
            <a:schemeClr val="accent2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endParaRPr/>
          </a:p>
        </p:txBody>
      </p:sp>
      <p:sp>
        <p:nvSpPr>
          <p:cNvPr id="35" name="任意形状 66">
            <a:extLst>
              <a:ext uri="{FF2B5EF4-FFF2-40B4-BE49-F238E27FC236}">
                <a16:creationId xmlns:a16="http://schemas.microsoft.com/office/drawing/2014/main" id="{A322EFEA-BA3D-48DE-81DA-C9080DFC860C}"/>
              </a:ext>
            </a:extLst>
          </p:cNvPr>
          <p:cNvSpPr/>
          <p:nvPr/>
        </p:nvSpPr>
        <p:spPr>
          <a:xfrm>
            <a:off x="5947646" y="2481906"/>
            <a:ext cx="296709" cy="494512"/>
          </a:xfrm>
          <a:custGeom>
            <a:avLst/>
            <a:gdLst>
              <a:gd name="connsiteX0" fmla="*/ 21600 w 21600"/>
              <a:gd name="connsiteY0" fmla="*/ 10800 h 21600"/>
              <a:gd name="connsiteX1" fmla="*/ 14658 w 21600"/>
              <a:gd name="connsiteY1" fmla="*/ 21600 h 21600"/>
              <a:gd name="connsiteX2" fmla="*/ 13269 w 21600"/>
              <a:gd name="connsiteY2" fmla="*/ 19440 h 21600"/>
              <a:gd name="connsiteX3" fmla="*/ 18823 w 21600"/>
              <a:gd name="connsiteY3" fmla="*/ 10800 h 21600"/>
              <a:gd name="connsiteX4" fmla="*/ 13269 w 21600"/>
              <a:gd name="connsiteY4" fmla="*/ 2160 h 21600"/>
              <a:gd name="connsiteX5" fmla="*/ 14658 w 21600"/>
              <a:gd name="connsiteY5" fmla="*/ 0 h 21600"/>
              <a:gd name="connsiteX6" fmla="*/ 21600 w 21600"/>
              <a:gd name="connsiteY6" fmla="*/ 10800 h 21600"/>
              <a:gd name="connsiteX7" fmla="*/ 2777 w 21600"/>
              <a:gd name="connsiteY7" fmla="*/ 10800 h 21600"/>
              <a:gd name="connsiteX8" fmla="*/ 8331 w 21600"/>
              <a:gd name="connsiteY8" fmla="*/ 19440 h 21600"/>
              <a:gd name="connsiteX9" fmla="*/ 6942 w 21600"/>
              <a:gd name="connsiteY9" fmla="*/ 21600 h 21600"/>
              <a:gd name="connsiteX10" fmla="*/ 0 w 21600"/>
              <a:gd name="connsiteY10" fmla="*/ 10800 h 21600"/>
              <a:gd name="connsiteX11" fmla="*/ 6942 w 21600"/>
              <a:gd name="connsiteY11" fmla="*/ 0 h 21600"/>
              <a:gd name="connsiteX12" fmla="*/ 2777 w 21600"/>
              <a:gd name="connsiteY12" fmla="*/ 10800 h 21600"/>
              <a:gd name="connsiteX0" fmla="*/ 21600 w 21600"/>
              <a:gd name="connsiteY0" fmla="*/ 10800 h 21600"/>
              <a:gd name="connsiteX1" fmla="*/ 14658 w 21600"/>
              <a:gd name="connsiteY1" fmla="*/ 21600 h 21600"/>
              <a:gd name="connsiteX2" fmla="*/ 13269 w 21600"/>
              <a:gd name="connsiteY2" fmla="*/ 19440 h 21600"/>
              <a:gd name="connsiteX3" fmla="*/ 18823 w 21600"/>
              <a:gd name="connsiteY3" fmla="*/ 10800 h 21600"/>
              <a:gd name="connsiteX4" fmla="*/ 13269 w 21600"/>
              <a:gd name="connsiteY4" fmla="*/ 2160 h 21600"/>
              <a:gd name="connsiteX5" fmla="*/ 14658 w 21600"/>
              <a:gd name="connsiteY5" fmla="*/ 0 h 21600"/>
              <a:gd name="connsiteX6" fmla="*/ 21600 w 21600"/>
              <a:gd name="connsiteY6" fmla="*/ 10800 h 21600"/>
              <a:gd name="connsiteX7" fmla="*/ 2777 w 21600"/>
              <a:gd name="connsiteY7" fmla="*/ 10800 h 21600"/>
              <a:gd name="connsiteX8" fmla="*/ 8331 w 21600"/>
              <a:gd name="connsiteY8" fmla="*/ 19440 h 21600"/>
              <a:gd name="connsiteX9" fmla="*/ 6942 w 21600"/>
              <a:gd name="connsiteY9" fmla="*/ 21600 h 21600"/>
              <a:gd name="connsiteX10" fmla="*/ 0 w 21600"/>
              <a:gd name="connsiteY10" fmla="*/ 10800 h 21600"/>
              <a:gd name="connsiteX11" fmla="*/ 2777 w 21600"/>
              <a:gd name="connsiteY11" fmla="*/ 10800 h 21600"/>
              <a:gd name="connsiteX0" fmla="*/ 21600 w 21600"/>
              <a:gd name="connsiteY0" fmla="*/ 10800 h 21600"/>
              <a:gd name="connsiteX1" fmla="*/ 14658 w 21600"/>
              <a:gd name="connsiteY1" fmla="*/ 21600 h 21600"/>
              <a:gd name="connsiteX2" fmla="*/ 13269 w 21600"/>
              <a:gd name="connsiteY2" fmla="*/ 19440 h 21600"/>
              <a:gd name="connsiteX3" fmla="*/ 18823 w 21600"/>
              <a:gd name="connsiteY3" fmla="*/ 10800 h 21600"/>
              <a:gd name="connsiteX4" fmla="*/ 13269 w 21600"/>
              <a:gd name="connsiteY4" fmla="*/ 2160 h 21600"/>
              <a:gd name="connsiteX5" fmla="*/ 14658 w 21600"/>
              <a:gd name="connsiteY5" fmla="*/ 0 h 21600"/>
              <a:gd name="connsiteX6" fmla="*/ 21600 w 21600"/>
              <a:gd name="connsiteY6" fmla="*/ 10800 h 21600"/>
              <a:gd name="connsiteX7" fmla="*/ 0 w 21600"/>
              <a:gd name="connsiteY7" fmla="*/ 10800 h 21600"/>
              <a:gd name="connsiteX8" fmla="*/ 8331 w 21600"/>
              <a:gd name="connsiteY8" fmla="*/ 19440 h 21600"/>
              <a:gd name="connsiteX9" fmla="*/ 6942 w 21600"/>
              <a:gd name="connsiteY9" fmla="*/ 21600 h 21600"/>
              <a:gd name="connsiteX10" fmla="*/ 0 w 21600"/>
              <a:gd name="connsiteY10" fmla="*/ 10800 h 21600"/>
              <a:gd name="connsiteX0" fmla="*/ 14658 w 14658"/>
              <a:gd name="connsiteY0" fmla="*/ 10800 h 21600"/>
              <a:gd name="connsiteX1" fmla="*/ 7716 w 14658"/>
              <a:gd name="connsiteY1" fmla="*/ 21600 h 21600"/>
              <a:gd name="connsiteX2" fmla="*/ 6327 w 14658"/>
              <a:gd name="connsiteY2" fmla="*/ 19440 h 21600"/>
              <a:gd name="connsiteX3" fmla="*/ 11881 w 14658"/>
              <a:gd name="connsiteY3" fmla="*/ 10800 h 21600"/>
              <a:gd name="connsiteX4" fmla="*/ 6327 w 14658"/>
              <a:gd name="connsiteY4" fmla="*/ 2160 h 21600"/>
              <a:gd name="connsiteX5" fmla="*/ 7716 w 14658"/>
              <a:gd name="connsiteY5" fmla="*/ 0 h 21600"/>
              <a:gd name="connsiteX6" fmla="*/ 14658 w 14658"/>
              <a:gd name="connsiteY6" fmla="*/ 10800 h 21600"/>
              <a:gd name="connsiteX7" fmla="*/ 0 w 14658"/>
              <a:gd name="connsiteY7" fmla="*/ 21600 h 21600"/>
              <a:gd name="connsiteX8" fmla="*/ 1389 w 14658"/>
              <a:gd name="connsiteY8" fmla="*/ 19440 h 21600"/>
              <a:gd name="connsiteX9" fmla="*/ 0 w 14658"/>
              <a:gd name="connsiteY9" fmla="*/ 21600 h 21600"/>
              <a:gd name="connsiteX0" fmla="*/ 8331 w 8331"/>
              <a:gd name="connsiteY0" fmla="*/ 10800 h 21600"/>
              <a:gd name="connsiteX1" fmla="*/ 1389 w 8331"/>
              <a:gd name="connsiteY1" fmla="*/ 21600 h 21600"/>
              <a:gd name="connsiteX2" fmla="*/ 0 w 8331"/>
              <a:gd name="connsiteY2" fmla="*/ 19440 h 21600"/>
              <a:gd name="connsiteX3" fmla="*/ 5554 w 8331"/>
              <a:gd name="connsiteY3" fmla="*/ 10800 h 21600"/>
              <a:gd name="connsiteX4" fmla="*/ 0 w 8331"/>
              <a:gd name="connsiteY4" fmla="*/ 2160 h 21600"/>
              <a:gd name="connsiteX5" fmla="*/ 1389 w 8331"/>
              <a:gd name="connsiteY5" fmla="*/ 0 h 21600"/>
              <a:gd name="connsiteX6" fmla="*/ 8331 w 8331"/>
              <a:gd name="connsiteY6" fmla="*/ 10800 h 2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331" h="21600" extrusionOk="0">
                <a:moveTo>
                  <a:pt x="8331" y="10800"/>
                </a:moveTo>
                <a:lnTo>
                  <a:pt x="1389" y="21600"/>
                </a:lnTo>
                <a:lnTo>
                  <a:pt x="0" y="19440"/>
                </a:lnTo>
                <a:lnTo>
                  <a:pt x="5554" y="10800"/>
                </a:lnTo>
                <a:lnTo>
                  <a:pt x="0" y="2160"/>
                </a:lnTo>
                <a:lnTo>
                  <a:pt x="1389" y="0"/>
                </a:lnTo>
                <a:lnTo>
                  <a:pt x="8331" y="10800"/>
                </a:lnTo>
                <a:close/>
              </a:path>
            </a:pathLst>
          </a:custGeom>
          <a:solidFill>
            <a:schemeClr val="accent2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endParaRPr/>
          </a:p>
        </p:txBody>
      </p:sp>
      <p:sp>
        <p:nvSpPr>
          <p:cNvPr id="36" name="任意形状 66">
            <a:extLst>
              <a:ext uri="{FF2B5EF4-FFF2-40B4-BE49-F238E27FC236}">
                <a16:creationId xmlns:a16="http://schemas.microsoft.com/office/drawing/2014/main" id="{655922D4-3BD3-46CF-958B-856DF4C84B21}"/>
              </a:ext>
            </a:extLst>
          </p:cNvPr>
          <p:cNvSpPr/>
          <p:nvPr/>
        </p:nvSpPr>
        <p:spPr>
          <a:xfrm>
            <a:off x="8788901" y="2481906"/>
            <a:ext cx="296709" cy="494512"/>
          </a:xfrm>
          <a:custGeom>
            <a:avLst/>
            <a:gdLst>
              <a:gd name="connsiteX0" fmla="*/ 21600 w 21600"/>
              <a:gd name="connsiteY0" fmla="*/ 10800 h 21600"/>
              <a:gd name="connsiteX1" fmla="*/ 14658 w 21600"/>
              <a:gd name="connsiteY1" fmla="*/ 21600 h 21600"/>
              <a:gd name="connsiteX2" fmla="*/ 13269 w 21600"/>
              <a:gd name="connsiteY2" fmla="*/ 19440 h 21600"/>
              <a:gd name="connsiteX3" fmla="*/ 18823 w 21600"/>
              <a:gd name="connsiteY3" fmla="*/ 10800 h 21600"/>
              <a:gd name="connsiteX4" fmla="*/ 13269 w 21600"/>
              <a:gd name="connsiteY4" fmla="*/ 2160 h 21600"/>
              <a:gd name="connsiteX5" fmla="*/ 14658 w 21600"/>
              <a:gd name="connsiteY5" fmla="*/ 0 h 21600"/>
              <a:gd name="connsiteX6" fmla="*/ 21600 w 21600"/>
              <a:gd name="connsiteY6" fmla="*/ 10800 h 21600"/>
              <a:gd name="connsiteX7" fmla="*/ 2777 w 21600"/>
              <a:gd name="connsiteY7" fmla="*/ 10800 h 21600"/>
              <a:gd name="connsiteX8" fmla="*/ 8331 w 21600"/>
              <a:gd name="connsiteY8" fmla="*/ 19440 h 21600"/>
              <a:gd name="connsiteX9" fmla="*/ 6942 w 21600"/>
              <a:gd name="connsiteY9" fmla="*/ 21600 h 21600"/>
              <a:gd name="connsiteX10" fmla="*/ 0 w 21600"/>
              <a:gd name="connsiteY10" fmla="*/ 10800 h 21600"/>
              <a:gd name="connsiteX11" fmla="*/ 6942 w 21600"/>
              <a:gd name="connsiteY11" fmla="*/ 0 h 21600"/>
              <a:gd name="connsiteX12" fmla="*/ 2777 w 21600"/>
              <a:gd name="connsiteY12" fmla="*/ 10800 h 21600"/>
              <a:gd name="connsiteX0" fmla="*/ 21600 w 21600"/>
              <a:gd name="connsiteY0" fmla="*/ 10800 h 21600"/>
              <a:gd name="connsiteX1" fmla="*/ 14658 w 21600"/>
              <a:gd name="connsiteY1" fmla="*/ 21600 h 21600"/>
              <a:gd name="connsiteX2" fmla="*/ 13269 w 21600"/>
              <a:gd name="connsiteY2" fmla="*/ 19440 h 21600"/>
              <a:gd name="connsiteX3" fmla="*/ 18823 w 21600"/>
              <a:gd name="connsiteY3" fmla="*/ 10800 h 21600"/>
              <a:gd name="connsiteX4" fmla="*/ 13269 w 21600"/>
              <a:gd name="connsiteY4" fmla="*/ 2160 h 21600"/>
              <a:gd name="connsiteX5" fmla="*/ 14658 w 21600"/>
              <a:gd name="connsiteY5" fmla="*/ 0 h 21600"/>
              <a:gd name="connsiteX6" fmla="*/ 21600 w 21600"/>
              <a:gd name="connsiteY6" fmla="*/ 10800 h 21600"/>
              <a:gd name="connsiteX7" fmla="*/ 2777 w 21600"/>
              <a:gd name="connsiteY7" fmla="*/ 10800 h 21600"/>
              <a:gd name="connsiteX8" fmla="*/ 8331 w 21600"/>
              <a:gd name="connsiteY8" fmla="*/ 19440 h 21600"/>
              <a:gd name="connsiteX9" fmla="*/ 6942 w 21600"/>
              <a:gd name="connsiteY9" fmla="*/ 21600 h 21600"/>
              <a:gd name="connsiteX10" fmla="*/ 0 w 21600"/>
              <a:gd name="connsiteY10" fmla="*/ 10800 h 21600"/>
              <a:gd name="connsiteX11" fmla="*/ 2777 w 21600"/>
              <a:gd name="connsiteY11" fmla="*/ 10800 h 21600"/>
              <a:gd name="connsiteX0" fmla="*/ 21600 w 21600"/>
              <a:gd name="connsiteY0" fmla="*/ 10800 h 21600"/>
              <a:gd name="connsiteX1" fmla="*/ 14658 w 21600"/>
              <a:gd name="connsiteY1" fmla="*/ 21600 h 21600"/>
              <a:gd name="connsiteX2" fmla="*/ 13269 w 21600"/>
              <a:gd name="connsiteY2" fmla="*/ 19440 h 21600"/>
              <a:gd name="connsiteX3" fmla="*/ 18823 w 21600"/>
              <a:gd name="connsiteY3" fmla="*/ 10800 h 21600"/>
              <a:gd name="connsiteX4" fmla="*/ 13269 w 21600"/>
              <a:gd name="connsiteY4" fmla="*/ 2160 h 21600"/>
              <a:gd name="connsiteX5" fmla="*/ 14658 w 21600"/>
              <a:gd name="connsiteY5" fmla="*/ 0 h 21600"/>
              <a:gd name="connsiteX6" fmla="*/ 21600 w 21600"/>
              <a:gd name="connsiteY6" fmla="*/ 10800 h 21600"/>
              <a:gd name="connsiteX7" fmla="*/ 0 w 21600"/>
              <a:gd name="connsiteY7" fmla="*/ 10800 h 21600"/>
              <a:gd name="connsiteX8" fmla="*/ 8331 w 21600"/>
              <a:gd name="connsiteY8" fmla="*/ 19440 h 21600"/>
              <a:gd name="connsiteX9" fmla="*/ 6942 w 21600"/>
              <a:gd name="connsiteY9" fmla="*/ 21600 h 21600"/>
              <a:gd name="connsiteX10" fmla="*/ 0 w 21600"/>
              <a:gd name="connsiteY10" fmla="*/ 10800 h 21600"/>
              <a:gd name="connsiteX0" fmla="*/ 14658 w 14658"/>
              <a:gd name="connsiteY0" fmla="*/ 10800 h 21600"/>
              <a:gd name="connsiteX1" fmla="*/ 7716 w 14658"/>
              <a:gd name="connsiteY1" fmla="*/ 21600 h 21600"/>
              <a:gd name="connsiteX2" fmla="*/ 6327 w 14658"/>
              <a:gd name="connsiteY2" fmla="*/ 19440 h 21600"/>
              <a:gd name="connsiteX3" fmla="*/ 11881 w 14658"/>
              <a:gd name="connsiteY3" fmla="*/ 10800 h 21600"/>
              <a:gd name="connsiteX4" fmla="*/ 6327 w 14658"/>
              <a:gd name="connsiteY4" fmla="*/ 2160 h 21600"/>
              <a:gd name="connsiteX5" fmla="*/ 7716 w 14658"/>
              <a:gd name="connsiteY5" fmla="*/ 0 h 21600"/>
              <a:gd name="connsiteX6" fmla="*/ 14658 w 14658"/>
              <a:gd name="connsiteY6" fmla="*/ 10800 h 21600"/>
              <a:gd name="connsiteX7" fmla="*/ 0 w 14658"/>
              <a:gd name="connsiteY7" fmla="*/ 21600 h 21600"/>
              <a:gd name="connsiteX8" fmla="*/ 1389 w 14658"/>
              <a:gd name="connsiteY8" fmla="*/ 19440 h 21600"/>
              <a:gd name="connsiteX9" fmla="*/ 0 w 14658"/>
              <a:gd name="connsiteY9" fmla="*/ 21600 h 21600"/>
              <a:gd name="connsiteX0" fmla="*/ 8331 w 8331"/>
              <a:gd name="connsiteY0" fmla="*/ 10800 h 21600"/>
              <a:gd name="connsiteX1" fmla="*/ 1389 w 8331"/>
              <a:gd name="connsiteY1" fmla="*/ 21600 h 21600"/>
              <a:gd name="connsiteX2" fmla="*/ 0 w 8331"/>
              <a:gd name="connsiteY2" fmla="*/ 19440 h 21600"/>
              <a:gd name="connsiteX3" fmla="*/ 5554 w 8331"/>
              <a:gd name="connsiteY3" fmla="*/ 10800 h 21600"/>
              <a:gd name="connsiteX4" fmla="*/ 0 w 8331"/>
              <a:gd name="connsiteY4" fmla="*/ 2160 h 21600"/>
              <a:gd name="connsiteX5" fmla="*/ 1389 w 8331"/>
              <a:gd name="connsiteY5" fmla="*/ 0 h 21600"/>
              <a:gd name="connsiteX6" fmla="*/ 8331 w 8331"/>
              <a:gd name="connsiteY6" fmla="*/ 10800 h 2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331" h="21600" extrusionOk="0">
                <a:moveTo>
                  <a:pt x="8331" y="10800"/>
                </a:moveTo>
                <a:lnTo>
                  <a:pt x="1389" y="21600"/>
                </a:lnTo>
                <a:lnTo>
                  <a:pt x="0" y="19440"/>
                </a:lnTo>
                <a:lnTo>
                  <a:pt x="5554" y="10800"/>
                </a:lnTo>
                <a:lnTo>
                  <a:pt x="0" y="2160"/>
                </a:lnTo>
                <a:lnTo>
                  <a:pt x="1389" y="0"/>
                </a:lnTo>
                <a:lnTo>
                  <a:pt x="8331" y="10800"/>
                </a:lnTo>
                <a:close/>
              </a:path>
            </a:pathLst>
          </a:custGeom>
          <a:solidFill>
            <a:schemeClr val="accent2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endParaRPr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0F64BDDA-83F6-49F6-83E2-CA4C17924C92}"/>
              </a:ext>
            </a:extLst>
          </p:cNvPr>
          <p:cNvSpPr/>
          <p:nvPr/>
        </p:nvSpPr>
        <p:spPr>
          <a:xfrm>
            <a:off x="-4858954" y="3959033"/>
            <a:ext cx="3203717" cy="38738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180000" rIns="180000" rtlCol="0" anchor="t"/>
          <a:lstStyle/>
          <a:p>
            <a:pPr marL="0" marR="0" lvl="0" indent="0" defTabSz="914377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Voeg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een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afbeelding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film toe</a:t>
            </a:r>
            <a:endParaRPr lang="nl-NL" sz="1400" b="0" i="0" u="none" kern="1200" noProof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2" name="Rechte verbindingslijn 11">
            <a:extLst>
              <a:ext uri="{FF2B5EF4-FFF2-40B4-BE49-F238E27FC236}">
                <a16:creationId xmlns:a16="http://schemas.microsoft.com/office/drawing/2014/main" id="{ABAA067D-68DC-4D17-A232-E09CF41A5A7F}"/>
              </a:ext>
            </a:extLst>
          </p:cNvPr>
          <p:cNvCxnSpPr>
            <a:cxnSpLocks/>
          </p:cNvCxnSpPr>
          <p:nvPr/>
        </p:nvCxnSpPr>
        <p:spPr>
          <a:xfrm>
            <a:off x="-4685618" y="4238444"/>
            <a:ext cx="4309227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</a:ln>
          <a:effectLst/>
        </p:spPr>
      </p:cxnSp>
      <p:sp>
        <p:nvSpPr>
          <p:cNvPr id="13" name="Tekstvak 12">
            <a:extLst>
              <a:ext uri="{FF2B5EF4-FFF2-40B4-BE49-F238E27FC236}">
                <a16:creationId xmlns:a16="http://schemas.microsoft.com/office/drawing/2014/main" id="{9BB53258-6B15-4A3E-8076-B8CB9F1A76EE}"/>
              </a:ext>
            </a:extLst>
          </p:cNvPr>
          <p:cNvSpPr txBox="1"/>
          <p:nvPr/>
        </p:nvSpPr>
        <p:spPr>
          <a:xfrm>
            <a:off x="-4685621" y="4338924"/>
            <a:ext cx="2946092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Afbeeldingen kunnen toegevoegd worden via deze knoppen:</a:t>
            </a:r>
          </a:p>
        </p:txBody>
      </p:sp>
      <p:grpSp>
        <p:nvGrpSpPr>
          <p:cNvPr id="14" name="Groep 13">
            <a:extLst>
              <a:ext uri="{FF2B5EF4-FFF2-40B4-BE49-F238E27FC236}">
                <a16:creationId xmlns:a16="http://schemas.microsoft.com/office/drawing/2014/main" id="{6524146B-70AA-4032-9964-3C5B0B31D1D1}"/>
              </a:ext>
            </a:extLst>
          </p:cNvPr>
          <p:cNvGrpSpPr/>
          <p:nvPr/>
        </p:nvGrpSpPr>
        <p:grpSpPr>
          <a:xfrm>
            <a:off x="-1425490" y="4409929"/>
            <a:ext cx="250379" cy="249771"/>
            <a:chOff x="-706740" y="145633"/>
            <a:chExt cx="250379" cy="249771"/>
          </a:xfrm>
        </p:grpSpPr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62374F56-6622-4A31-A57F-57868348BAF3}"/>
                </a:ext>
              </a:extLst>
            </p:cNvPr>
            <p:cNvSpPr/>
            <p:nvPr userDrawn="1"/>
          </p:nvSpPr>
          <p:spPr>
            <a:xfrm rot="5400000">
              <a:off x="-695663" y="134556"/>
              <a:ext cx="216024" cy="238177"/>
            </a:xfrm>
            <a:prstGeom prst="rect">
              <a:avLst/>
            </a:prstGeom>
            <a:solidFill>
              <a:schemeClr val="bg1"/>
            </a:solidFill>
            <a:ln w="15875" cap="sq">
              <a:solidFill>
                <a:schemeClr val="tx2">
                  <a:lumMod val="60000"/>
                  <a:lumOff val="40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16" name="Gelijkbenige driehoek 128">
              <a:extLst>
                <a:ext uri="{FF2B5EF4-FFF2-40B4-BE49-F238E27FC236}">
                  <a16:creationId xmlns:a16="http://schemas.microsoft.com/office/drawing/2014/main" id="{1AA46C18-1C28-4228-92B3-393252B482BA}"/>
                </a:ext>
              </a:extLst>
            </p:cNvPr>
            <p:cNvSpPr/>
            <p:nvPr userDrawn="1"/>
          </p:nvSpPr>
          <p:spPr>
            <a:xfrm>
              <a:off x="-691695" y="241573"/>
              <a:ext cx="131236" cy="108025"/>
            </a:xfrm>
            <a:custGeom>
              <a:avLst/>
              <a:gdLst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0 w 165756"/>
                <a:gd name="connsiteY3" fmla="*/ 108025 h 108025"/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37140 w 165756"/>
                <a:gd name="connsiteY3" fmla="*/ 106895 h 108025"/>
                <a:gd name="connsiteX4" fmla="*/ 0 w 165756"/>
                <a:gd name="connsiteY4" fmla="*/ 108025 h 108025"/>
                <a:gd name="connsiteX0" fmla="*/ 0 w 165756"/>
                <a:gd name="connsiteY0" fmla="*/ 108025 h 108025"/>
                <a:gd name="connsiteX1" fmla="*/ 34520 w 165756"/>
                <a:gd name="connsiteY1" fmla="*/ 62354 h 108025"/>
                <a:gd name="connsiteX2" fmla="*/ 82878 w 165756"/>
                <a:gd name="connsiteY2" fmla="*/ 0 h 108025"/>
                <a:gd name="connsiteX3" fmla="*/ 165756 w 165756"/>
                <a:gd name="connsiteY3" fmla="*/ 108025 h 108025"/>
                <a:gd name="connsiteX4" fmla="*/ 37140 w 165756"/>
                <a:gd name="connsiteY4" fmla="*/ 106895 h 108025"/>
                <a:gd name="connsiteX5" fmla="*/ 0 w 165756"/>
                <a:gd name="connsiteY5" fmla="*/ 108025 h 108025"/>
                <a:gd name="connsiteX0" fmla="*/ 2620 w 131236"/>
                <a:gd name="connsiteY0" fmla="*/ 106895 h 108025"/>
                <a:gd name="connsiteX1" fmla="*/ 0 w 131236"/>
                <a:gd name="connsiteY1" fmla="*/ 62354 h 108025"/>
                <a:gd name="connsiteX2" fmla="*/ 48358 w 131236"/>
                <a:gd name="connsiteY2" fmla="*/ 0 h 108025"/>
                <a:gd name="connsiteX3" fmla="*/ 131236 w 131236"/>
                <a:gd name="connsiteY3" fmla="*/ 108025 h 108025"/>
                <a:gd name="connsiteX4" fmla="*/ 2620 w 131236"/>
                <a:gd name="connsiteY4" fmla="*/ 106895 h 108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36" h="108025">
                  <a:moveTo>
                    <a:pt x="2620" y="106895"/>
                  </a:moveTo>
                  <a:lnTo>
                    <a:pt x="0" y="62354"/>
                  </a:lnTo>
                  <a:lnTo>
                    <a:pt x="48358" y="0"/>
                  </a:lnTo>
                  <a:lnTo>
                    <a:pt x="131236" y="108025"/>
                  </a:lnTo>
                  <a:lnTo>
                    <a:pt x="2620" y="10689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B7D978C1-8ECF-42D9-8DAE-3382095D2B8D}"/>
                </a:ext>
              </a:extLst>
            </p:cNvPr>
            <p:cNvSpPr/>
            <p:nvPr userDrawn="1"/>
          </p:nvSpPr>
          <p:spPr>
            <a:xfrm>
              <a:off x="-550874" y="173162"/>
              <a:ext cx="54000" cy="54000"/>
            </a:xfrm>
            <a:prstGeom prst="ellipse">
              <a:avLst/>
            </a:prstGeom>
            <a:solidFill>
              <a:srgbClr val="FFC000"/>
            </a:solidFill>
            <a:ln w="15875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GB" sz="1800"/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690E3B56-2C0C-4C5B-9189-8A263AD2B9D8}"/>
                </a:ext>
              </a:extLst>
            </p:cNvPr>
            <p:cNvSpPr/>
            <p:nvPr userDrawn="1"/>
          </p:nvSpPr>
          <p:spPr>
            <a:xfrm rot="5400000">
              <a:off x="-576961" y="253117"/>
              <a:ext cx="108000" cy="133200"/>
            </a:xfrm>
            <a:prstGeom prst="rect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cxnSp>
          <p:nvCxnSpPr>
            <p:cNvPr id="19" name="Rechte verbindingslijn 18">
              <a:extLst>
                <a:ext uri="{FF2B5EF4-FFF2-40B4-BE49-F238E27FC236}">
                  <a16:creationId xmlns:a16="http://schemas.microsoft.com/office/drawing/2014/main" id="{16812722-7EFC-46CA-A347-61B4E3C24478}"/>
                </a:ext>
              </a:extLst>
            </p:cNvPr>
            <p:cNvCxnSpPr/>
            <p:nvPr userDrawn="1"/>
          </p:nvCxnSpPr>
          <p:spPr>
            <a:xfrm>
              <a:off x="-540961" y="395404"/>
              <a:ext cx="36000" cy="0"/>
            </a:xfrm>
            <a:prstGeom prst="line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315FB1F7-DFB7-427C-9170-33BAAFFA4F95}"/>
              </a:ext>
            </a:extLst>
          </p:cNvPr>
          <p:cNvSpPr txBox="1"/>
          <p:nvPr/>
        </p:nvSpPr>
        <p:spPr>
          <a:xfrm>
            <a:off x="-4685621" y="4772518"/>
            <a:ext cx="4111304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De afbeelding wordt automatisch geschaald naar het ingestelde kader.</a:t>
            </a:r>
          </a:p>
        </p:txBody>
      </p:sp>
      <p:sp>
        <p:nvSpPr>
          <p:cNvPr id="21" name="Tekstvak 20">
            <a:extLst>
              <a:ext uri="{FF2B5EF4-FFF2-40B4-BE49-F238E27FC236}">
                <a16:creationId xmlns:a16="http://schemas.microsoft.com/office/drawing/2014/main" id="{CE9F2863-3BCC-4783-8FAC-A850C593F715}"/>
              </a:ext>
            </a:extLst>
          </p:cNvPr>
          <p:cNvSpPr txBox="1"/>
          <p:nvPr/>
        </p:nvSpPr>
        <p:spPr>
          <a:xfrm>
            <a:off x="-4685621" y="5025531"/>
            <a:ext cx="3930700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Om een afbeelding te wijzigen, verwijder je best de huidige en begin je terug opnieuw.</a:t>
            </a:r>
          </a:p>
        </p:txBody>
      </p:sp>
      <p:grpSp>
        <p:nvGrpSpPr>
          <p:cNvPr id="22" name="Groep 21">
            <a:extLst>
              <a:ext uri="{FF2B5EF4-FFF2-40B4-BE49-F238E27FC236}">
                <a16:creationId xmlns:a16="http://schemas.microsoft.com/office/drawing/2014/main" id="{EF5C1873-2EA1-46C1-9B95-EA3E082D60E4}"/>
              </a:ext>
            </a:extLst>
          </p:cNvPr>
          <p:cNvGrpSpPr/>
          <p:nvPr/>
        </p:nvGrpSpPr>
        <p:grpSpPr>
          <a:xfrm>
            <a:off x="-1073403" y="4409928"/>
            <a:ext cx="252000" cy="216024"/>
            <a:chOff x="-932185" y="5325334"/>
            <a:chExt cx="252000" cy="216024"/>
          </a:xfrm>
        </p:grpSpPr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214D8220-166C-4990-AF74-B7A5D85EFC44}"/>
                </a:ext>
              </a:extLst>
            </p:cNvPr>
            <p:cNvSpPr/>
            <p:nvPr userDrawn="1"/>
          </p:nvSpPr>
          <p:spPr>
            <a:xfrm rot="5400000">
              <a:off x="-914197" y="5307346"/>
              <a:ext cx="216024" cy="252000"/>
            </a:xfrm>
            <a:prstGeom prst="rect">
              <a:avLst/>
            </a:prstGeom>
            <a:solidFill>
              <a:schemeClr val="bg1"/>
            </a:solidFill>
            <a:ln w="19050" cap="sq">
              <a:solidFill>
                <a:schemeClr val="tx2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70F5BEA0-CDF5-4567-BADE-DCEA92538944}"/>
                </a:ext>
              </a:extLst>
            </p:cNvPr>
            <p:cNvGrpSpPr/>
            <p:nvPr userDrawn="1"/>
          </p:nvGrpSpPr>
          <p:grpSpPr>
            <a:xfrm>
              <a:off x="-925512" y="5325900"/>
              <a:ext cx="241658" cy="36000"/>
              <a:chOff x="-964435" y="5325900"/>
              <a:chExt cx="241658" cy="36000"/>
            </a:xfrm>
          </p:grpSpPr>
          <p:sp>
            <p:nvSpPr>
              <p:cNvPr id="37" name="Rechthoek 36">
                <a:extLst>
                  <a:ext uri="{FF2B5EF4-FFF2-40B4-BE49-F238E27FC236}">
                    <a16:creationId xmlns:a16="http://schemas.microsoft.com/office/drawing/2014/main" id="{011CCB6D-09D6-4FF2-B71E-C4F565DBC280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8" name="Rechthoek 37">
                <a:extLst>
                  <a:ext uri="{FF2B5EF4-FFF2-40B4-BE49-F238E27FC236}">
                    <a16:creationId xmlns:a16="http://schemas.microsoft.com/office/drawing/2014/main" id="{179A6272-710A-434A-AE75-6E0E5E49E057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9" name="Rechthoek 38">
                <a:extLst>
                  <a:ext uri="{FF2B5EF4-FFF2-40B4-BE49-F238E27FC236}">
                    <a16:creationId xmlns:a16="http://schemas.microsoft.com/office/drawing/2014/main" id="{1AB8BEB7-72F0-4BD5-AE59-595157BC7C4E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0" name="Rechthoek 39">
                <a:extLst>
                  <a:ext uri="{FF2B5EF4-FFF2-40B4-BE49-F238E27FC236}">
                    <a16:creationId xmlns:a16="http://schemas.microsoft.com/office/drawing/2014/main" id="{C7A8E8EB-2657-49CF-A833-5D1ADDA5C370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1" name="Rechthoek 40">
                <a:extLst>
                  <a:ext uri="{FF2B5EF4-FFF2-40B4-BE49-F238E27FC236}">
                    <a16:creationId xmlns:a16="http://schemas.microsoft.com/office/drawing/2014/main" id="{307525DA-0B92-4588-83A7-5E55B60DDAB1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2" name="Rechthoek 41">
                <a:extLst>
                  <a:ext uri="{FF2B5EF4-FFF2-40B4-BE49-F238E27FC236}">
                    <a16:creationId xmlns:a16="http://schemas.microsoft.com/office/drawing/2014/main" id="{ACF55B21-7FC6-450D-B67F-19F4B577D5BA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3" name="Rechthoek 42">
                <a:extLst>
                  <a:ext uri="{FF2B5EF4-FFF2-40B4-BE49-F238E27FC236}">
                    <a16:creationId xmlns:a16="http://schemas.microsoft.com/office/drawing/2014/main" id="{2621F62B-189B-4101-902B-228D718CC106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FFB58F2F-A65B-43BF-8590-8F6BD1A6D93D}"/>
                </a:ext>
              </a:extLst>
            </p:cNvPr>
            <p:cNvGrpSpPr/>
            <p:nvPr userDrawn="1"/>
          </p:nvGrpSpPr>
          <p:grpSpPr>
            <a:xfrm>
              <a:off x="-925512" y="5502593"/>
              <a:ext cx="241658" cy="36000"/>
              <a:chOff x="-964435" y="5325900"/>
              <a:chExt cx="241658" cy="36000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8D8F4811-1508-4277-808B-8DB87BDE03B4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D1D2CC7F-B5F6-452E-A62C-8C0C0B77D281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54A3C999-4B62-4BC8-82F7-5D137C6463C6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EE721BE1-8E4D-49DA-9377-13B31FE84D78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44C3CEF0-4A60-4B88-B408-28CF105451BF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2" name="Rechthoek 31">
                <a:extLst>
                  <a:ext uri="{FF2B5EF4-FFF2-40B4-BE49-F238E27FC236}">
                    <a16:creationId xmlns:a16="http://schemas.microsoft.com/office/drawing/2014/main" id="{D57B8AB8-140B-45CD-9327-7A72D526F971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E4AFCDCA-C7EE-4B7C-8DF3-D100A12058DA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</p:grpSp>
      <p:sp>
        <p:nvSpPr>
          <p:cNvPr id="44" name="Tekstvak 43">
            <a:extLst>
              <a:ext uri="{FF2B5EF4-FFF2-40B4-BE49-F238E27FC236}">
                <a16:creationId xmlns:a16="http://schemas.microsoft.com/office/drawing/2014/main" id="{273947A7-9254-4672-9759-A7EB91635602}"/>
              </a:ext>
            </a:extLst>
          </p:cNvPr>
          <p:cNvSpPr txBox="1"/>
          <p:nvPr/>
        </p:nvSpPr>
        <p:spPr>
          <a:xfrm>
            <a:off x="-4685622" y="5449552"/>
            <a:ext cx="3930699" cy="1544308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Je kan na het invoegen de foto nog verschuiven en/of  vergroten door de foto te: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Selecteren &gt; afbeeldingsopmaak &gt; bijsnijden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ENG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: select &gt; image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layout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 &gt;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crop</a:t>
            </a: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Nu kan je de foto zelf verslepen en/of vergroten/verkleinen in het kader.</a:t>
            </a:r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E0F915DA-A1E8-4934-89C5-26A0771FE7B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GB"/>
              <a:t>Template made by Smartpresentations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B30C73B2-9DD4-41C9-AA89-1A9861D1BBA6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761B7991-791C-44D3-A34B-0516733EAC00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3499591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gram - 6 options in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E66BB5B-14D2-4A70-B1FE-79DB35477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5" name="Graphic 3">
            <a:extLst>
              <a:ext uri="{FF2B5EF4-FFF2-40B4-BE49-F238E27FC236}">
                <a16:creationId xmlns:a16="http://schemas.microsoft.com/office/drawing/2014/main" id="{037837D3-888D-4305-AF2D-309CAC832B1A}"/>
              </a:ext>
            </a:extLst>
          </p:cNvPr>
          <p:cNvSpPr/>
          <p:nvPr/>
        </p:nvSpPr>
        <p:spPr>
          <a:xfrm rot="1483458">
            <a:off x="4251229" y="1391096"/>
            <a:ext cx="1817966" cy="2020312"/>
          </a:xfrm>
          <a:custGeom>
            <a:avLst/>
            <a:gdLst>
              <a:gd name="connsiteX0" fmla="*/ 1813421 w 1817966"/>
              <a:gd name="connsiteY0" fmla="*/ 1176110 h 2020312"/>
              <a:gd name="connsiteX1" fmla="*/ 1477616 w 1817966"/>
              <a:gd name="connsiteY1" fmla="*/ 1536180 h 2020312"/>
              <a:gd name="connsiteX2" fmla="*/ 1328519 w 1817966"/>
              <a:gd name="connsiteY2" fmla="*/ 2018701 h 2020312"/>
              <a:gd name="connsiteX3" fmla="*/ 686567 w 1817966"/>
              <a:gd name="connsiteY3" fmla="*/ 1788045 h 2020312"/>
              <a:gd name="connsiteX4" fmla="*/ -4321 w 1817966"/>
              <a:gd name="connsiteY4" fmla="*/ 2018701 h 2020312"/>
              <a:gd name="connsiteX5" fmla="*/ 1139608 w 1817966"/>
              <a:gd name="connsiteY5" fmla="*/ -1612 h 2020312"/>
              <a:gd name="connsiteX6" fmla="*/ 1813645 w 1817966"/>
              <a:gd name="connsiteY6" fmla="*/ 433232 h 2020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17966" h="2020312">
                <a:moveTo>
                  <a:pt x="1813421" y="1176110"/>
                </a:moveTo>
                <a:cubicBezTo>
                  <a:pt x="1676231" y="1269801"/>
                  <a:pt x="1561511" y="1392790"/>
                  <a:pt x="1477616" y="1536180"/>
                </a:cubicBezTo>
                <a:cubicBezTo>
                  <a:pt x="1391429" y="1683390"/>
                  <a:pt x="1340426" y="1848529"/>
                  <a:pt x="1328519" y="2018701"/>
                </a:cubicBezTo>
                <a:lnTo>
                  <a:pt x="686567" y="1788045"/>
                </a:lnTo>
                <a:lnTo>
                  <a:pt x="-4321" y="2018701"/>
                </a:lnTo>
                <a:cubicBezTo>
                  <a:pt x="20394" y="1197814"/>
                  <a:pt x="448407" y="441904"/>
                  <a:pt x="1139608" y="-1612"/>
                </a:cubicBezTo>
                <a:lnTo>
                  <a:pt x="1813645" y="433232"/>
                </a:lnTo>
                <a:close/>
              </a:path>
            </a:pathLst>
          </a:custGeom>
          <a:solidFill>
            <a:schemeClr val="accent6"/>
          </a:solidFill>
          <a:ln w="4486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6" name="Graphic 3">
            <a:extLst>
              <a:ext uri="{FF2B5EF4-FFF2-40B4-BE49-F238E27FC236}">
                <a16:creationId xmlns:a16="http://schemas.microsoft.com/office/drawing/2014/main" id="{037837D3-888D-4305-AF2D-309CAC832B1A}"/>
              </a:ext>
            </a:extLst>
          </p:cNvPr>
          <p:cNvSpPr/>
          <p:nvPr/>
        </p:nvSpPr>
        <p:spPr>
          <a:xfrm rot="1483458">
            <a:off x="5669569" y="1709799"/>
            <a:ext cx="2302779" cy="1475129"/>
          </a:xfrm>
          <a:custGeom>
            <a:avLst/>
            <a:gdLst>
              <a:gd name="connsiteX0" fmla="*/ 2298458 w 2302779"/>
              <a:gd name="connsiteY0" fmla="*/ 289326 h 1475129"/>
              <a:gd name="connsiteX1" fmla="*/ 2251679 w 2302779"/>
              <a:gd name="connsiteY1" fmla="*/ 1043078 h 1475129"/>
              <a:gd name="connsiteX2" fmla="*/ 1631971 w 2302779"/>
              <a:gd name="connsiteY2" fmla="*/ 1467722 h 1475129"/>
              <a:gd name="connsiteX3" fmla="*/ 1404462 w 2302779"/>
              <a:gd name="connsiteY3" fmla="*/ 1389443 h 1475129"/>
              <a:gd name="connsiteX4" fmla="*/ 903965 w 2302779"/>
              <a:gd name="connsiteY4" fmla="*/ 1390926 h 1475129"/>
              <a:gd name="connsiteX5" fmla="*/ 670299 w 2302779"/>
              <a:gd name="connsiteY5" fmla="*/ 1473518 h 1475129"/>
              <a:gd name="connsiteX6" fmla="*/ 694250 w 2302779"/>
              <a:gd name="connsiteY6" fmla="*/ 736032 h 1475129"/>
              <a:gd name="connsiteX7" fmla="*/ -4321 w 2302779"/>
              <a:gd name="connsiteY7" fmla="*/ 294583 h 1475129"/>
              <a:gd name="connsiteX8" fmla="*/ 2298278 w 2302779"/>
              <a:gd name="connsiteY8" fmla="*/ 289326 h 14751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02779" h="1475129">
                <a:moveTo>
                  <a:pt x="2298458" y="289326"/>
                </a:moveTo>
                <a:lnTo>
                  <a:pt x="2251679" y="1043078"/>
                </a:lnTo>
                <a:lnTo>
                  <a:pt x="1631971" y="1467722"/>
                </a:lnTo>
                <a:cubicBezTo>
                  <a:pt x="1559220" y="1433436"/>
                  <a:pt x="1482920" y="1407193"/>
                  <a:pt x="1404462" y="1389443"/>
                </a:cubicBezTo>
                <a:cubicBezTo>
                  <a:pt x="1239637" y="1352326"/>
                  <a:pt x="1068567" y="1352865"/>
                  <a:pt x="903965" y="1390926"/>
                </a:cubicBezTo>
                <a:cubicBezTo>
                  <a:pt x="823217" y="1409574"/>
                  <a:pt x="744849" y="1437300"/>
                  <a:pt x="670299" y="1473518"/>
                </a:cubicBezTo>
                <a:lnTo>
                  <a:pt x="694250" y="736032"/>
                </a:lnTo>
                <a:lnTo>
                  <a:pt x="-4321" y="294583"/>
                </a:lnTo>
                <a:cubicBezTo>
                  <a:pt x="712405" y="-98470"/>
                  <a:pt x="1579755" y="-100447"/>
                  <a:pt x="2298278" y="289326"/>
                </a:cubicBezTo>
                <a:close/>
              </a:path>
            </a:pathLst>
          </a:custGeom>
          <a:solidFill>
            <a:schemeClr val="accent3"/>
          </a:solidFill>
          <a:ln w="4486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7" name="Graphic 3">
            <a:extLst>
              <a:ext uri="{FF2B5EF4-FFF2-40B4-BE49-F238E27FC236}">
                <a16:creationId xmlns:a16="http://schemas.microsoft.com/office/drawing/2014/main" id="{037837D3-888D-4305-AF2D-309CAC832B1A}"/>
              </a:ext>
            </a:extLst>
          </p:cNvPr>
          <p:cNvSpPr/>
          <p:nvPr/>
        </p:nvSpPr>
        <p:spPr>
          <a:xfrm rot="1483458">
            <a:off x="6981052" y="2655178"/>
            <a:ext cx="1819403" cy="2291724"/>
          </a:xfrm>
          <a:custGeom>
            <a:avLst/>
            <a:gdLst>
              <a:gd name="connsiteX0" fmla="*/ 1815082 w 1819403"/>
              <a:gd name="connsiteY0" fmla="*/ 2024992 h 2291724"/>
              <a:gd name="connsiteX1" fmla="*/ 1144146 w 1819403"/>
              <a:gd name="connsiteY1" fmla="*/ 2290113 h 2291724"/>
              <a:gd name="connsiteX2" fmla="*/ 492577 w 1819403"/>
              <a:gd name="connsiteY2" fmla="*/ 2025262 h 2291724"/>
              <a:gd name="connsiteX3" fmla="*/ 339795 w 1819403"/>
              <a:gd name="connsiteY3" fmla="*/ 1536405 h 2291724"/>
              <a:gd name="connsiteX4" fmla="*/ -4321 w 1819403"/>
              <a:gd name="connsiteY4" fmla="*/ 1174447 h 2291724"/>
              <a:gd name="connsiteX5" fmla="*/ 575081 w 1819403"/>
              <a:gd name="connsiteY5" fmla="*/ 813568 h 2291724"/>
              <a:gd name="connsiteX6" fmla="*/ 660862 w 1819403"/>
              <a:gd name="connsiteY6" fmla="*/ -1612 h 2291724"/>
              <a:gd name="connsiteX7" fmla="*/ 1815082 w 1819403"/>
              <a:gd name="connsiteY7" fmla="*/ 2024992 h 2291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19403" h="2291724">
                <a:moveTo>
                  <a:pt x="1815082" y="2024992"/>
                </a:moveTo>
                <a:lnTo>
                  <a:pt x="1144146" y="2290113"/>
                </a:lnTo>
                <a:lnTo>
                  <a:pt x="492577" y="2025262"/>
                </a:lnTo>
                <a:cubicBezTo>
                  <a:pt x="480489" y="1852618"/>
                  <a:pt x="428186" y="1685187"/>
                  <a:pt x="339795" y="1536405"/>
                </a:cubicBezTo>
                <a:cubicBezTo>
                  <a:pt x="253744" y="1391442"/>
                  <a:pt x="136103" y="1267734"/>
                  <a:pt x="-4321" y="1174447"/>
                </a:cubicBezTo>
                <a:lnTo>
                  <a:pt x="575081" y="813568"/>
                </a:lnTo>
                <a:lnTo>
                  <a:pt x="660862" y="-1612"/>
                </a:lnTo>
                <a:cubicBezTo>
                  <a:pt x="1357997" y="440601"/>
                  <a:pt x="1790368" y="1199791"/>
                  <a:pt x="1815082" y="2024992"/>
                </a:cubicBezTo>
                <a:close/>
              </a:path>
            </a:pathLst>
          </a:custGeom>
          <a:solidFill>
            <a:schemeClr val="accent1"/>
          </a:solidFill>
          <a:ln w="4486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8" name="Graphic 3">
            <a:extLst>
              <a:ext uri="{FF2B5EF4-FFF2-40B4-BE49-F238E27FC236}">
                <a16:creationId xmlns:a16="http://schemas.microsoft.com/office/drawing/2014/main" id="{037837D3-888D-4305-AF2D-309CAC832B1A}"/>
              </a:ext>
            </a:extLst>
          </p:cNvPr>
          <p:cNvSpPr/>
          <p:nvPr/>
        </p:nvSpPr>
        <p:spPr>
          <a:xfrm rot="1483458">
            <a:off x="6124564" y="4658708"/>
            <a:ext cx="1815989" cy="2020358"/>
          </a:xfrm>
          <a:custGeom>
            <a:avLst/>
            <a:gdLst>
              <a:gd name="connsiteX0" fmla="*/ 1811668 w 1815989"/>
              <a:gd name="connsiteY0" fmla="*/ -1567 h 2020358"/>
              <a:gd name="connsiteX1" fmla="*/ 667379 w 1815989"/>
              <a:gd name="connsiteY1" fmla="*/ 2018746 h 2020358"/>
              <a:gd name="connsiteX2" fmla="*/ 96425 w 1815989"/>
              <a:gd name="connsiteY2" fmla="*/ 1541574 h 2020358"/>
              <a:gd name="connsiteX3" fmla="*/ -4321 w 1815989"/>
              <a:gd name="connsiteY3" fmla="*/ 844799 h 2020358"/>
              <a:gd name="connsiteX4" fmla="*/ 336877 w 1815989"/>
              <a:gd name="connsiteY4" fmla="*/ 484144 h 2020358"/>
              <a:gd name="connsiteX5" fmla="*/ 488805 w 1815989"/>
              <a:gd name="connsiteY5" fmla="*/ -1612 h 2020358"/>
              <a:gd name="connsiteX6" fmla="*/ 1127297 w 1815989"/>
              <a:gd name="connsiteY6" fmla="*/ 251647 h 2020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15989" h="2020358">
                <a:moveTo>
                  <a:pt x="1811668" y="-1567"/>
                </a:moveTo>
                <a:cubicBezTo>
                  <a:pt x="1786864" y="819411"/>
                  <a:pt x="1358716" y="1575320"/>
                  <a:pt x="667379" y="2018746"/>
                </a:cubicBezTo>
                <a:lnTo>
                  <a:pt x="96425" y="1541574"/>
                </a:lnTo>
                <a:lnTo>
                  <a:pt x="-4321" y="844799"/>
                </a:lnTo>
                <a:cubicBezTo>
                  <a:pt x="134890" y="751557"/>
                  <a:pt x="251499" y="628299"/>
                  <a:pt x="336877" y="484144"/>
                </a:cubicBezTo>
                <a:cubicBezTo>
                  <a:pt x="424502" y="336171"/>
                  <a:pt x="476492" y="169909"/>
                  <a:pt x="488805" y="-1612"/>
                </a:cubicBezTo>
                <a:lnTo>
                  <a:pt x="1127297" y="251647"/>
                </a:lnTo>
                <a:close/>
              </a:path>
            </a:pathLst>
          </a:custGeom>
          <a:solidFill>
            <a:schemeClr val="accent2"/>
          </a:solidFill>
          <a:ln w="4486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" name="Graphic 3">
            <a:extLst>
              <a:ext uri="{FF2B5EF4-FFF2-40B4-BE49-F238E27FC236}">
                <a16:creationId xmlns:a16="http://schemas.microsoft.com/office/drawing/2014/main" id="{037837D3-888D-4305-AF2D-309CAC832B1A}"/>
              </a:ext>
            </a:extLst>
          </p:cNvPr>
          <p:cNvSpPr/>
          <p:nvPr/>
        </p:nvSpPr>
        <p:spPr>
          <a:xfrm rot="1483458">
            <a:off x="3379559" y="3176138"/>
            <a:ext cx="1823763" cy="2237128"/>
          </a:xfrm>
          <a:custGeom>
            <a:avLst/>
            <a:gdLst>
              <a:gd name="connsiteX0" fmla="*/ 1819442 w 1823763"/>
              <a:gd name="connsiteY0" fmla="*/ 1052807 h 2237128"/>
              <a:gd name="connsiteX1" fmla="*/ 1292210 w 1823763"/>
              <a:gd name="connsiteY1" fmla="*/ 1488684 h 2237128"/>
              <a:gd name="connsiteX2" fmla="*/ 1149899 w 1823763"/>
              <a:gd name="connsiteY2" fmla="*/ 2235517 h 2237128"/>
              <a:gd name="connsiteX3" fmla="*/ -4321 w 1823763"/>
              <a:gd name="connsiteY3" fmla="*/ 208553 h 2237128"/>
              <a:gd name="connsiteX4" fmla="*/ 657492 w 1823763"/>
              <a:gd name="connsiteY4" fmla="*/ -1612 h 2237128"/>
              <a:gd name="connsiteX5" fmla="*/ 1328922 w 1823763"/>
              <a:gd name="connsiteY5" fmla="*/ 208553 h 2237128"/>
              <a:gd name="connsiteX6" fmla="*/ 1480043 w 1823763"/>
              <a:gd name="connsiteY6" fmla="*/ 692781 h 2237128"/>
              <a:gd name="connsiteX7" fmla="*/ 1819442 w 1823763"/>
              <a:gd name="connsiteY7" fmla="*/ 1052807 h 2237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23763" h="2237128">
                <a:moveTo>
                  <a:pt x="1819442" y="1052807"/>
                </a:moveTo>
                <a:lnTo>
                  <a:pt x="1292210" y="1488684"/>
                </a:lnTo>
                <a:lnTo>
                  <a:pt x="1149899" y="2235517"/>
                </a:lnTo>
                <a:cubicBezTo>
                  <a:pt x="452900" y="1792989"/>
                  <a:pt x="20617" y="1033754"/>
                  <a:pt x="-4321" y="208553"/>
                </a:cubicBezTo>
                <a:lnTo>
                  <a:pt x="657492" y="-1612"/>
                </a:lnTo>
                <a:lnTo>
                  <a:pt x="1328922" y="208553"/>
                </a:lnTo>
                <a:cubicBezTo>
                  <a:pt x="1341236" y="379444"/>
                  <a:pt x="1392956" y="545213"/>
                  <a:pt x="1480043" y="692781"/>
                </a:cubicBezTo>
                <a:cubicBezTo>
                  <a:pt x="1564971" y="836575"/>
                  <a:pt x="1680905" y="959565"/>
                  <a:pt x="1819442" y="1052807"/>
                </a:cubicBezTo>
                <a:close/>
              </a:path>
            </a:pathLst>
          </a:custGeom>
          <a:solidFill>
            <a:schemeClr val="accent5"/>
          </a:solidFill>
          <a:ln w="4486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" name="Graphic 3">
            <a:extLst>
              <a:ext uri="{FF2B5EF4-FFF2-40B4-BE49-F238E27FC236}">
                <a16:creationId xmlns:a16="http://schemas.microsoft.com/office/drawing/2014/main" id="{037837D3-888D-4305-AF2D-309CAC832B1A}"/>
              </a:ext>
            </a:extLst>
          </p:cNvPr>
          <p:cNvSpPr/>
          <p:nvPr/>
        </p:nvSpPr>
        <p:spPr>
          <a:xfrm rot="1483458">
            <a:off x="4219616" y="4885164"/>
            <a:ext cx="2302239" cy="1474744"/>
          </a:xfrm>
          <a:custGeom>
            <a:avLst/>
            <a:gdLst>
              <a:gd name="connsiteX0" fmla="*/ 2297918 w 2302239"/>
              <a:gd name="connsiteY0" fmla="*/ 1176919 h 1474744"/>
              <a:gd name="connsiteX1" fmla="*/ -4321 w 2302239"/>
              <a:gd name="connsiteY1" fmla="*/ 1182716 h 1474744"/>
              <a:gd name="connsiteX2" fmla="*/ 135697 w 2302239"/>
              <a:gd name="connsiteY2" fmla="*/ 459250 h 1474744"/>
              <a:gd name="connsiteX3" fmla="*/ 665940 w 2302239"/>
              <a:gd name="connsiteY3" fmla="*/ -1612 h 1474744"/>
              <a:gd name="connsiteX4" fmla="*/ 1395652 w 2302239"/>
              <a:gd name="connsiteY4" fmla="*/ 79273 h 1474744"/>
              <a:gd name="connsiteX5" fmla="*/ 1624601 w 2302239"/>
              <a:gd name="connsiteY5" fmla="*/ 6 h 1474744"/>
              <a:gd name="connsiteX6" fmla="*/ 1695869 w 2302239"/>
              <a:gd name="connsiteY6" fmla="*/ 682490 h 1474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02239" h="1474744">
                <a:moveTo>
                  <a:pt x="2297918" y="1176919"/>
                </a:moveTo>
                <a:cubicBezTo>
                  <a:pt x="1581326" y="1569793"/>
                  <a:pt x="714246" y="1571995"/>
                  <a:pt x="-4321" y="1182716"/>
                </a:cubicBezTo>
                <a:lnTo>
                  <a:pt x="135697" y="459250"/>
                </a:lnTo>
                <a:lnTo>
                  <a:pt x="665940" y="-1612"/>
                </a:lnTo>
                <a:cubicBezTo>
                  <a:pt x="893271" y="106324"/>
                  <a:pt x="1150213" y="134814"/>
                  <a:pt x="1395652" y="79273"/>
                </a:cubicBezTo>
                <a:cubicBezTo>
                  <a:pt x="1474650" y="61298"/>
                  <a:pt x="1551401" y="34742"/>
                  <a:pt x="1624601" y="6"/>
                </a:cubicBezTo>
                <a:lnTo>
                  <a:pt x="1695869" y="682490"/>
                </a:lnTo>
                <a:close/>
              </a:path>
            </a:pathLst>
          </a:custGeom>
          <a:solidFill>
            <a:schemeClr val="accent4"/>
          </a:solidFill>
          <a:ln w="4486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1" name="Ovaal 10">
            <a:extLst>
              <a:ext uri="{FF2B5EF4-FFF2-40B4-BE49-F238E27FC236}">
                <a16:creationId xmlns:a16="http://schemas.microsoft.com/office/drawing/2014/main" id="{F7B1B397-9AA8-4997-ACE1-7F4274326884}"/>
              </a:ext>
            </a:extLst>
          </p:cNvPr>
          <p:cNvSpPr/>
          <p:nvPr/>
        </p:nvSpPr>
        <p:spPr>
          <a:xfrm rot="1483458">
            <a:off x="4824296" y="2763114"/>
            <a:ext cx="2535183" cy="253518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ijdelijke aanduiding voor tekst 11">
            <a:extLst>
              <a:ext uri="{FF2B5EF4-FFF2-40B4-BE49-F238E27FC236}">
                <a16:creationId xmlns:a16="http://schemas.microsoft.com/office/drawing/2014/main" id="{7E38A256-D432-4A42-990F-09686750062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1148" y="1990935"/>
            <a:ext cx="2510881" cy="962688"/>
          </a:xfrm>
        </p:spPr>
        <p:txBody>
          <a:bodyPr anchor="ctr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ijdelijke aanduiding voor tekst 11">
            <a:extLst>
              <a:ext uri="{FF2B5EF4-FFF2-40B4-BE49-F238E27FC236}">
                <a16:creationId xmlns:a16="http://schemas.microsoft.com/office/drawing/2014/main" id="{2D5AD455-BC7B-416D-B4C5-D66C6E99065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86122" y="5250834"/>
            <a:ext cx="2505908" cy="962688"/>
          </a:xfrm>
        </p:spPr>
        <p:txBody>
          <a:bodyPr anchor="ctr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1">
            <a:extLst>
              <a:ext uri="{FF2B5EF4-FFF2-40B4-BE49-F238E27FC236}">
                <a16:creationId xmlns:a16="http://schemas.microsoft.com/office/drawing/2014/main" id="{2E8AC28C-3A8A-4A04-9E36-F384F076D2F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915343" y="1990935"/>
            <a:ext cx="2555578" cy="962688"/>
          </a:xfrm>
        </p:spPr>
        <p:txBody>
          <a:bodyPr anchor="ctr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ijdelijke aanduiding voor tekst 11">
            <a:extLst>
              <a:ext uri="{FF2B5EF4-FFF2-40B4-BE49-F238E27FC236}">
                <a16:creationId xmlns:a16="http://schemas.microsoft.com/office/drawing/2014/main" id="{188834F8-CE3E-48BE-BC87-290542EDC7B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915343" y="5265495"/>
            <a:ext cx="2555578" cy="962688"/>
          </a:xfrm>
        </p:spPr>
        <p:txBody>
          <a:bodyPr anchor="ctr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1">
            <a:extLst>
              <a:ext uri="{FF2B5EF4-FFF2-40B4-BE49-F238E27FC236}">
                <a16:creationId xmlns:a16="http://schemas.microsoft.com/office/drawing/2014/main" id="{7880094D-23F0-4D30-862B-B9CB69091E2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20710" y="3562031"/>
            <a:ext cx="2473177" cy="962688"/>
          </a:xfrm>
        </p:spPr>
        <p:txBody>
          <a:bodyPr anchor="ctr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ijdelijke aanduiding voor tekst 11">
            <a:extLst>
              <a:ext uri="{FF2B5EF4-FFF2-40B4-BE49-F238E27FC236}">
                <a16:creationId xmlns:a16="http://schemas.microsoft.com/office/drawing/2014/main" id="{A897AB8D-CB8F-4926-ACD1-DA67C4827A5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915343" y="3574530"/>
            <a:ext cx="2555578" cy="962688"/>
          </a:xfrm>
        </p:spPr>
        <p:txBody>
          <a:bodyPr anchor="ctr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6" name="Rechte verbindingslijn met pijl 25">
            <a:extLst>
              <a:ext uri="{FF2B5EF4-FFF2-40B4-BE49-F238E27FC236}">
                <a16:creationId xmlns:a16="http://schemas.microsoft.com/office/drawing/2014/main" id="{FD3F3DF2-0A8E-4336-8842-E0D951F3B531}"/>
              </a:ext>
            </a:extLst>
          </p:cNvPr>
          <p:cNvCxnSpPr>
            <a:cxnSpLocks/>
          </p:cNvCxnSpPr>
          <p:nvPr/>
        </p:nvCxnSpPr>
        <p:spPr>
          <a:xfrm>
            <a:off x="6910741" y="2471252"/>
            <a:ext cx="1839854" cy="0"/>
          </a:xfrm>
          <a:prstGeom prst="straightConnector1">
            <a:avLst/>
          </a:prstGeom>
          <a:ln w="12700">
            <a:solidFill>
              <a:schemeClr val="tx1"/>
            </a:solidFill>
            <a:headEnd type="oval" w="sm" len="sm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Rechte verbindingslijn met pijl 27">
            <a:extLst>
              <a:ext uri="{FF2B5EF4-FFF2-40B4-BE49-F238E27FC236}">
                <a16:creationId xmlns:a16="http://schemas.microsoft.com/office/drawing/2014/main" id="{4016C184-396D-40A8-B2EF-9DBB7999B060}"/>
              </a:ext>
            </a:extLst>
          </p:cNvPr>
          <p:cNvCxnSpPr>
            <a:cxnSpLocks/>
          </p:cNvCxnSpPr>
          <p:nvPr/>
        </p:nvCxnSpPr>
        <p:spPr>
          <a:xfrm>
            <a:off x="7926283" y="4043375"/>
            <a:ext cx="824312" cy="0"/>
          </a:xfrm>
          <a:prstGeom prst="straightConnector1">
            <a:avLst/>
          </a:prstGeom>
          <a:ln w="12700">
            <a:solidFill>
              <a:schemeClr val="tx1"/>
            </a:solidFill>
            <a:headEnd type="oval" w="sm" len="sm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Rechte verbindingslijn met pijl 30">
            <a:extLst>
              <a:ext uri="{FF2B5EF4-FFF2-40B4-BE49-F238E27FC236}">
                <a16:creationId xmlns:a16="http://schemas.microsoft.com/office/drawing/2014/main" id="{D5FB0855-65EF-489B-BEBA-4A4DCAA76442}"/>
              </a:ext>
            </a:extLst>
          </p:cNvPr>
          <p:cNvCxnSpPr>
            <a:cxnSpLocks/>
          </p:cNvCxnSpPr>
          <p:nvPr/>
        </p:nvCxnSpPr>
        <p:spPr>
          <a:xfrm>
            <a:off x="6910741" y="5732178"/>
            <a:ext cx="1839854" cy="0"/>
          </a:xfrm>
          <a:prstGeom prst="straightConnector1">
            <a:avLst/>
          </a:prstGeom>
          <a:ln w="12700">
            <a:solidFill>
              <a:schemeClr val="tx1"/>
            </a:solidFill>
            <a:headEnd type="oval" w="sm" len="sm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Rechte verbindingslijn met pijl 35">
            <a:extLst>
              <a:ext uri="{FF2B5EF4-FFF2-40B4-BE49-F238E27FC236}">
                <a16:creationId xmlns:a16="http://schemas.microsoft.com/office/drawing/2014/main" id="{82F01B7F-E955-440A-B0E0-7E72D5BBCFFB}"/>
              </a:ext>
            </a:extLst>
          </p:cNvPr>
          <p:cNvCxnSpPr>
            <a:cxnSpLocks/>
          </p:cNvCxnSpPr>
          <p:nvPr/>
        </p:nvCxnSpPr>
        <p:spPr>
          <a:xfrm>
            <a:off x="3391471" y="2471252"/>
            <a:ext cx="1807200" cy="0"/>
          </a:xfrm>
          <a:prstGeom prst="straightConnector1">
            <a:avLst/>
          </a:prstGeom>
          <a:ln w="12700">
            <a:solidFill>
              <a:schemeClr val="tx1"/>
            </a:solidFill>
            <a:headEnd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Rechte verbindingslijn met pijl 36">
            <a:extLst>
              <a:ext uri="{FF2B5EF4-FFF2-40B4-BE49-F238E27FC236}">
                <a16:creationId xmlns:a16="http://schemas.microsoft.com/office/drawing/2014/main" id="{A882B6FB-CDD3-4B60-9B92-E1E8A848AAC6}"/>
              </a:ext>
            </a:extLst>
          </p:cNvPr>
          <p:cNvCxnSpPr>
            <a:cxnSpLocks/>
          </p:cNvCxnSpPr>
          <p:nvPr/>
        </p:nvCxnSpPr>
        <p:spPr>
          <a:xfrm>
            <a:off x="3359071" y="4043375"/>
            <a:ext cx="824400" cy="0"/>
          </a:xfrm>
          <a:prstGeom prst="straightConnector1">
            <a:avLst/>
          </a:prstGeom>
          <a:ln w="12700">
            <a:solidFill>
              <a:schemeClr val="tx1"/>
            </a:solidFill>
            <a:headEnd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Rechte verbindingslijn met pijl 38">
            <a:extLst>
              <a:ext uri="{FF2B5EF4-FFF2-40B4-BE49-F238E27FC236}">
                <a16:creationId xmlns:a16="http://schemas.microsoft.com/office/drawing/2014/main" id="{5142415A-B45F-4A6A-ABE9-E048AC61D929}"/>
              </a:ext>
            </a:extLst>
          </p:cNvPr>
          <p:cNvCxnSpPr>
            <a:cxnSpLocks/>
          </p:cNvCxnSpPr>
          <p:nvPr/>
        </p:nvCxnSpPr>
        <p:spPr>
          <a:xfrm>
            <a:off x="3359071" y="5727403"/>
            <a:ext cx="1839600" cy="0"/>
          </a:xfrm>
          <a:prstGeom prst="straightConnector1">
            <a:avLst/>
          </a:prstGeom>
          <a:ln w="12700">
            <a:solidFill>
              <a:schemeClr val="tx1"/>
            </a:solidFill>
            <a:headEnd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ijdelijke aanduiding voor tekst 11">
            <a:extLst>
              <a:ext uri="{FF2B5EF4-FFF2-40B4-BE49-F238E27FC236}">
                <a16:creationId xmlns:a16="http://schemas.microsoft.com/office/drawing/2014/main" id="{57FB1A36-5430-45DC-AD88-3BD8847AB12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12697" y="3096028"/>
            <a:ext cx="1961272" cy="1900644"/>
          </a:xfrm>
        </p:spPr>
        <p:txBody>
          <a:bodyPr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 b="1" cap="all" baseline="0">
                <a:solidFill>
                  <a:schemeClr val="accent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nl-NL" dirty="0"/>
              <a:t>KEY MESSAGE</a:t>
            </a:r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0C7EA4DD-F03C-43E6-AD43-DE68E53E4EFF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GB"/>
              <a:t>Template made by Smartpresentations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8482F9D7-4D91-4F9E-B438-FFF0D2AE7E42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761B7991-791C-44D3-A34B-0516733EAC00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11834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gram - 6 options - 2 in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raphic 3">
            <a:extLst>
              <a:ext uri="{FF2B5EF4-FFF2-40B4-BE49-F238E27FC236}">
                <a16:creationId xmlns:a16="http://schemas.microsoft.com/office/drawing/2014/main" id="{677A3EDC-AE74-431E-9E11-3F23EA820598}"/>
              </a:ext>
            </a:extLst>
          </p:cNvPr>
          <p:cNvSpPr/>
          <p:nvPr/>
        </p:nvSpPr>
        <p:spPr>
          <a:xfrm>
            <a:off x="3990430" y="1557380"/>
            <a:ext cx="2013766" cy="1878261"/>
          </a:xfrm>
          <a:custGeom>
            <a:avLst/>
            <a:gdLst>
              <a:gd name="connsiteX0" fmla="*/ 2012943 w 2013766"/>
              <a:gd name="connsiteY0" fmla="*/ 1428735 h 1878261"/>
              <a:gd name="connsiteX1" fmla="*/ 2012943 w 2013766"/>
              <a:gd name="connsiteY1" fmla="*/ -223 h 1878261"/>
              <a:gd name="connsiteX2" fmla="*/ -823 w 2013766"/>
              <a:gd name="connsiteY2" fmla="*/ 1163884 h 1878261"/>
              <a:gd name="connsiteX3" fmla="*/ 523365 w 2013766"/>
              <a:gd name="connsiteY3" fmla="*/ 1466662 h 1878261"/>
              <a:gd name="connsiteX4" fmla="*/ 1236547 w 2013766"/>
              <a:gd name="connsiteY4" fmla="*/ 1878039 h 1878261"/>
              <a:gd name="connsiteX5" fmla="*/ 2012943 w 2013766"/>
              <a:gd name="connsiteY5" fmla="*/ 1428735 h 1878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13766" h="1878261">
                <a:moveTo>
                  <a:pt x="2012943" y="1428735"/>
                </a:moveTo>
                <a:lnTo>
                  <a:pt x="2012943" y="-223"/>
                </a:lnTo>
                <a:cubicBezTo>
                  <a:pt x="1191358" y="33913"/>
                  <a:pt x="438756" y="468954"/>
                  <a:pt x="-823" y="1163884"/>
                </a:cubicBezTo>
                <a:lnTo>
                  <a:pt x="523365" y="1466662"/>
                </a:lnTo>
                <a:lnTo>
                  <a:pt x="1236547" y="1878039"/>
                </a:lnTo>
                <a:cubicBezTo>
                  <a:pt x="1417405" y="1622201"/>
                  <a:pt x="1700991" y="1458072"/>
                  <a:pt x="2012943" y="1428735"/>
                </a:cubicBezTo>
                <a:close/>
              </a:path>
            </a:pathLst>
          </a:custGeom>
          <a:solidFill>
            <a:schemeClr val="accent6"/>
          </a:solidFill>
          <a:ln w="324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3" name="Graphic 3">
            <a:extLst>
              <a:ext uri="{FF2B5EF4-FFF2-40B4-BE49-F238E27FC236}">
                <a16:creationId xmlns:a16="http://schemas.microsoft.com/office/drawing/2014/main" id="{677A3EDC-AE74-431E-9E11-3F23EA820598}"/>
              </a:ext>
            </a:extLst>
          </p:cNvPr>
          <p:cNvSpPr/>
          <p:nvPr/>
        </p:nvSpPr>
        <p:spPr>
          <a:xfrm>
            <a:off x="3604177" y="2890058"/>
            <a:ext cx="1524750" cy="2325620"/>
          </a:xfrm>
          <a:custGeom>
            <a:avLst/>
            <a:gdLst>
              <a:gd name="connsiteX0" fmla="*/ 1523927 w 1524750"/>
              <a:gd name="connsiteY0" fmla="*/ 712959 h 2325620"/>
              <a:gd name="connsiteX1" fmla="*/ 286557 w 1524750"/>
              <a:gd name="connsiteY1" fmla="*/ -223 h 2325620"/>
              <a:gd name="connsiteX2" fmla="*/ 286557 w 1524750"/>
              <a:gd name="connsiteY2" fmla="*/ 2325398 h 2325620"/>
              <a:gd name="connsiteX3" fmla="*/ 1523927 w 1524750"/>
              <a:gd name="connsiteY3" fmla="*/ 1612216 h 2325620"/>
              <a:gd name="connsiteX4" fmla="*/ 1523927 w 1524750"/>
              <a:gd name="connsiteY4" fmla="*/ 715552 h 2325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4750" h="2325620">
                <a:moveTo>
                  <a:pt x="1523927" y="712959"/>
                </a:moveTo>
                <a:lnTo>
                  <a:pt x="286557" y="-223"/>
                </a:lnTo>
                <a:cubicBezTo>
                  <a:pt x="-96616" y="727644"/>
                  <a:pt x="-96616" y="1597531"/>
                  <a:pt x="286557" y="2325398"/>
                </a:cubicBezTo>
                <a:lnTo>
                  <a:pt x="1523927" y="1612216"/>
                </a:lnTo>
                <a:cubicBezTo>
                  <a:pt x="1392637" y="1327754"/>
                  <a:pt x="1392637" y="1000014"/>
                  <a:pt x="1523927" y="715552"/>
                </a:cubicBezTo>
                <a:close/>
              </a:path>
            </a:pathLst>
          </a:custGeom>
          <a:solidFill>
            <a:schemeClr val="accent5"/>
          </a:solidFill>
          <a:ln w="324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4" name="Graphic 3">
            <a:extLst>
              <a:ext uri="{FF2B5EF4-FFF2-40B4-BE49-F238E27FC236}">
                <a16:creationId xmlns:a16="http://schemas.microsoft.com/office/drawing/2014/main" id="{677A3EDC-AE74-431E-9E11-3F23EA820598}"/>
              </a:ext>
            </a:extLst>
          </p:cNvPr>
          <p:cNvSpPr/>
          <p:nvPr/>
        </p:nvSpPr>
        <p:spPr>
          <a:xfrm>
            <a:off x="6198700" y="1557380"/>
            <a:ext cx="2015386" cy="1877289"/>
          </a:xfrm>
          <a:custGeom>
            <a:avLst/>
            <a:gdLst>
              <a:gd name="connsiteX0" fmla="*/ 777194 w 2015386"/>
              <a:gd name="connsiteY0" fmla="*/ 1877066 h 1877289"/>
              <a:gd name="connsiteX1" fmla="*/ 2014564 w 2015386"/>
              <a:gd name="connsiteY1" fmla="*/ 1163884 h 1877289"/>
              <a:gd name="connsiteX2" fmla="*/ -823 w 2015386"/>
              <a:gd name="connsiteY2" fmla="*/ -223 h 1877289"/>
              <a:gd name="connsiteX3" fmla="*/ -823 w 2015386"/>
              <a:gd name="connsiteY3" fmla="*/ 1428735 h 1877289"/>
              <a:gd name="connsiteX4" fmla="*/ 777194 w 2015386"/>
              <a:gd name="connsiteY4" fmla="*/ 1877066 h 18772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15386" h="1877289">
                <a:moveTo>
                  <a:pt x="777194" y="1877066"/>
                </a:moveTo>
                <a:lnTo>
                  <a:pt x="2014564" y="1163884"/>
                </a:lnTo>
                <a:cubicBezTo>
                  <a:pt x="1574660" y="468467"/>
                  <a:pt x="821346" y="33362"/>
                  <a:pt x="-823" y="-223"/>
                </a:cubicBezTo>
                <a:lnTo>
                  <a:pt x="-823" y="1428735"/>
                </a:lnTo>
                <a:cubicBezTo>
                  <a:pt x="311550" y="1457391"/>
                  <a:pt x="595786" y="1621163"/>
                  <a:pt x="777194" y="1877066"/>
                </a:cubicBezTo>
                <a:close/>
              </a:path>
            </a:pathLst>
          </a:custGeom>
          <a:solidFill>
            <a:schemeClr val="accent3"/>
          </a:solidFill>
          <a:ln w="324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5" name="Graphic 3">
            <a:extLst>
              <a:ext uri="{FF2B5EF4-FFF2-40B4-BE49-F238E27FC236}">
                <a16:creationId xmlns:a16="http://schemas.microsoft.com/office/drawing/2014/main" id="{677A3EDC-AE74-431E-9E11-3F23EA820598}"/>
              </a:ext>
            </a:extLst>
          </p:cNvPr>
          <p:cNvSpPr/>
          <p:nvPr/>
        </p:nvSpPr>
        <p:spPr>
          <a:xfrm>
            <a:off x="3989134" y="4668150"/>
            <a:ext cx="2015062" cy="1878586"/>
          </a:xfrm>
          <a:custGeom>
            <a:avLst/>
            <a:gdLst>
              <a:gd name="connsiteX0" fmla="*/ 1236223 w 2015062"/>
              <a:gd name="connsiteY0" fmla="*/ -223 h 1878586"/>
              <a:gd name="connsiteX1" fmla="*/ -823 w 2015062"/>
              <a:gd name="connsiteY1" fmla="*/ 712959 h 1878586"/>
              <a:gd name="connsiteX2" fmla="*/ 2014239 w 2015062"/>
              <a:gd name="connsiteY2" fmla="*/ 1878363 h 1878586"/>
              <a:gd name="connsiteX3" fmla="*/ 2014239 w 2015062"/>
              <a:gd name="connsiteY3" fmla="*/ 448434 h 1878586"/>
              <a:gd name="connsiteX4" fmla="*/ 1236223 w 2015062"/>
              <a:gd name="connsiteY4" fmla="*/ -223 h 18785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15062" h="1878586">
                <a:moveTo>
                  <a:pt x="1236223" y="-223"/>
                </a:moveTo>
                <a:lnTo>
                  <a:pt x="-823" y="712959"/>
                </a:lnTo>
                <a:cubicBezTo>
                  <a:pt x="438820" y="1408668"/>
                  <a:pt x="1191973" y="1844260"/>
                  <a:pt x="2014239" y="1878363"/>
                </a:cubicBezTo>
                <a:lnTo>
                  <a:pt x="2014239" y="448434"/>
                </a:lnTo>
                <a:cubicBezTo>
                  <a:pt x="1701832" y="419615"/>
                  <a:pt x="1417630" y="255713"/>
                  <a:pt x="1236223" y="-223"/>
                </a:cubicBezTo>
                <a:close/>
              </a:path>
            </a:pathLst>
          </a:custGeom>
          <a:solidFill>
            <a:schemeClr val="accent4"/>
          </a:solidFill>
          <a:ln w="324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6" name="Graphic 3">
            <a:extLst>
              <a:ext uri="{FF2B5EF4-FFF2-40B4-BE49-F238E27FC236}">
                <a16:creationId xmlns:a16="http://schemas.microsoft.com/office/drawing/2014/main" id="{677A3EDC-AE74-431E-9E11-3F23EA820598}"/>
              </a:ext>
            </a:extLst>
          </p:cNvPr>
          <p:cNvSpPr/>
          <p:nvPr/>
        </p:nvSpPr>
        <p:spPr>
          <a:xfrm>
            <a:off x="7073969" y="2887465"/>
            <a:ext cx="1524750" cy="2325620"/>
          </a:xfrm>
          <a:custGeom>
            <a:avLst/>
            <a:gdLst>
              <a:gd name="connsiteX0" fmla="*/ -823 w 1524750"/>
              <a:gd name="connsiteY0" fmla="*/ 715553 h 2325620"/>
              <a:gd name="connsiteX1" fmla="*/ -823 w 1524750"/>
              <a:gd name="connsiteY1" fmla="*/ 1612216 h 2325620"/>
              <a:gd name="connsiteX2" fmla="*/ 1236547 w 1524750"/>
              <a:gd name="connsiteY2" fmla="*/ 2325398 h 2325620"/>
              <a:gd name="connsiteX3" fmla="*/ 1236547 w 1524750"/>
              <a:gd name="connsiteY3" fmla="*/ -223 h 2325620"/>
              <a:gd name="connsiteX4" fmla="*/ 800858 w 1524750"/>
              <a:gd name="connsiteY4" fmla="*/ 251336 h 2325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4750" h="2325620">
                <a:moveTo>
                  <a:pt x="-823" y="715553"/>
                </a:moveTo>
                <a:cubicBezTo>
                  <a:pt x="130467" y="1000015"/>
                  <a:pt x="130467" y="1327754"/>
                  <a:pt x="-823" y="1612216"/>
                </a:cubicBezTo>
                <a:lnTo>
                  <a:pt x="1236547" y="2325398"/>
                </a:lnTo>
                <a:cubicBezTo>
                  <a:pt x="1619720" y="1597532"/>
                  <a:pt x="1619720" y="727644"/>
                  <a:pt x="1236547" y="-223"/>
                </a:cubicBezTo>
                <a:lnTo>
                  <a:pt x="800858" y="251336"/>
                </a:lnTo>
                <a:close/>
              </a:path>
            </a:pathLst>
          </a:custGeom>
          <a:solidFill>
            <a:schemeClr val="accent1"/>
          </a:solidFill>
          <a:ln w="324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7" name="Graphic 3">
            <a:extLst>
              <a:ext uri="{FF2B5EF4-FFF2-40B4-BE49-F238E27FC236}">
                <a16:creationId xmlns:a16="http://schemas.microsoft.com/office/drawing/2014/main" id="{677A3EDC-AE74-431E-9E11-3F23EA820598}"/>
              </a:ext>
            </a:extLst>
          </p:cNvPr>
          <p:cNvSpPr/>
          <p:nvPr/>
        </p:nvSpPr>
        <p:spPr>
          <a:xfrm>
            <a:off x="6197080" y="4669447"/>
            <a:ext cx="2015386" cy="1877289"/>
          </a:xfrm>
          <a:custGeom>
            <a:avLst/>
            <a:gdLst>
              <a:gd name="connsiteX0" fmla="*/ 2014564 w 2015386"/>
              <a:gd name="connsiteY0" fmla="*/ 712959 h 1877289"/>
              <a:gd name="connsiteX1" fmla="*/ 777194 w 2015386"/>
              <a:gd name="connsiteY1" fmla="*/ -223 h 1877289"/>
              <a:gd name="connsiteX2" fmla="*/ -823 w 2015386"/>
              <a:gd name="connsiteY2" fmla="*/ 448433 h 1877289"/>
              <a:gd name="connsiteX3" fmla="*/ -823 w 2015386"/>
              <a:gd name="connsiteY3" fmla="*/ 1877066 h 1877289"/>
              <a:gd name="connsiteX4" fmla="*/ 2014564 w 2015386"/>
              <a:gd name="connsiteY4" fmla="*/ 712959 h 18772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15386" h="1877289">
                <a:moveTo>
                  <a:pt x="2014564" y="712959"/>
                </a:moveTo>
                <a:lnTo>
                  <a:pt x="777194" y="-223"/>
                </a:lnTo>
                <a:cubicBezTo>
                  <a:pt x="595883" y="255842"/>
                  <a:pt x="311616" y="419776"/>
                  <a:pt x="-823" y="448433"/>
                </a:cubicBezTo>
                <a:lnTo>
                  <a:pt x="-823" y="1877066"/>
                </a:lnTo>
                <a:cubicBezTo>
                  <a:pt x="821312" y="1843352"/>
                  <a:pt x="1574563" y="1408279"/>
                  <a:pt x="2014564" y="712959"/>
                </a:cubicBezTo>
                <a:close/>
              </a:path>
            </a:pathLst>
          </a:custGeom>
          <a:solidFill>
            <a:schemeClr val="accent2"/>
          </a:solidFill>
          <a:ln w="324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E66BB5B-14D2-4A70-B1FE-79DB35477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1" name="Ovaal 10">
            <a:extLst>
              <a:ext uri="{FF2B5EF4-FFF2-40B4-BE49-F238E27FC236}">
                <a16:creationId xmlns:a16="http://schemas.microsoft.com/office/drawing/2014/main" id="{F7B1B397-9AA8-4997-ACE1-7F4274326884}"/>
              </a:ext>
            </a:extLst>
          </p:cNvPr>
          <p:cNvSpPr/>
          <p:nvPr/>
        </p:nvSpPr>
        <p:spPr>
          <a:xfrm rot="1483458">
            <a:off x="4824296" y="2763114"/>
            <a:ext cx="2535183" cy="253518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ijdelijke aanduiding voor tekst 11">
            <a:extLst>
              <a:ext uri="{FF2B5EF4-FFF2-40B4-BE49-F238E27FC236}">
                <a16:creationId xmlns:a16="http://schemas.microsoft.com/office/drawing/2014/main" id="{7E38A256-D432-4A42-990F-09686750062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1148" y="1990935"/>
            <a:ext cx="2510881" cy="962688"/>
          </a:xfrm>
        </p:spPr>
        <p:txBody>
          <a:bodyPr anchor="ctr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ijdelijke aanduiding voor tekst 11">
            <a:extLst>
              <a:ext uri="{FF2B5EF4-FFF2-40B4-BE49-F238E27FC236}">
                <a16:creationId xmlns:a16="http://schemas.microsoft.com/office/drawing/2014/main" id="{2D5AD455-BC7B-416D-B4C5-D66C6E99065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86122" y="5250834"/>
            <a:ext cx="2505908" cy="962688"/>
          </a:xfrm>
        </p:spPr>
        <p:txBody>
          <a:bodyPr anchor="ctr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1">
            <a:extLst>
              <a:ext uri="{FF2B5EF4-FFF2-40B4-BE49-F238E27FC236}">
                <a16:creationId xmlns:a16="http://schemas.microsoft.com/office/drawing/2014/main" id="{2E8AC28C-3A8A-4A04-9E36-F384F076D2F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915343" y="1990935"/>
            <a:ext cx="2555578" cy="962688"/>
          </a:xfrm>
        </p:spPr>
        <p:txBody>
          <a:bodyPr anchor="ctr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ijdelijke aanduiding voor tekst 11">
            <a:extLst>
              <a:ext uri="{FF2B5EF4-FFF2-40B4-BE49-F238E27FC236}">
                <a16:creationId xmlns:a16="http://schemas.microsoft.com/office/drawing/2014/main" id="{188834F8-CE3E-48BE-BC87-290542EDC7B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915343" y="5265495"/>
            <a:ext cx="2555578" cy="962688"/>
          </a:xfrm>
        </p:spPr>
        <p:txBody>
          <a:bodyPr anchor="ctr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1">
            <a:extLst>
              <a:ext uri="{FF2B5EF4-FFF2-40B4-BE49-F238E27FC236}">
                <a16:creationId xmlns:a16="http://schemas.microsoft.com/office/drawing/2014/main" id="{7880094D-23F0-4D30-862B-B9CB69091E2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20710" y="3562031"/>
            <a:ext cx="2473177" cy="962688"/>
          </a:xfrm>
        </p:spPr>
        <p:txBody>
          <a:bodyPr anchor="ctr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ijdelijke aanduiding voor tekst 11">
            <a:extLst>
              <a:ext uri="{FF2B5EF4-FFF2-40B4-BE49-F238E27FC236}">
                <a16:creationId xmlns:a16="http://schemas.microsoft.com/office/drawing/2014/main" id="{A897AB8D-CB8F-4926-ACD1-DA67C4827A5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915343" y="3574530"/>
            <a:ext cx="2555578" cy="962688"/>
          </a:xfrm>
        </p:spPr>
        <p:txBody>
          <a:bodyPr anchor="ctr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6" name="Rechte verbindingslijn met pijl 25">
            <a:extLst>
              <a:ext uri="{FF2B5EF4-FFF2-40B4-BE49-F238E27FC236}">
                <a16:creationId xmlns:a16="http://schemas.microsoft.com/office/drawing/2014/main" id="{FD3F3DF2-0A8E-4336-8842-E0D951F3B531}"/>
              </a:ext>
            </a:extLst>
          </p:cNvPr>
          <p:cNvCxnSpPr>
            <a:cxnSpLocks/>
          </p:cNvCxnSpPr>
          <p:nvPr/>
        </p:nvCxnSpPr>
        <p:spPr>
          <a:xfrm>
            <a:off x="6910741" y="2471252"/>
            <a:ext cx="1839854" cy="0"/>
          </a:xfrm>
          <a:prstGeom prst="straightConnector1">
            <a:avLst/>
          </a:prstGeom>
          <a:ln w="12700">
            <a:solidFill>
              <a:schemeClr val="tx1"/>
            </a:solidFill>
            <a:headEnd type="oval" w="sm" len="sm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Rechte verbindingslijn met pijl 27">
            <a:extLst>
              <a:ext uri="{FF2B5EF4-FFF2-40B4-BE49-F238E27FC236}">
                <a16:creationId xmlns:a16="http://schemas.microsoft.com/office/drawing/2014/main" id="{4016C184-396D-40A8-B2EF-9DBB7999B060}"/>
              </a:ext>
            </a:extLst>
          </p:cNvPr>
          <p:cNvCxnSpPr>
            <a:cxnSpLocks/>
          </p:cNvCxnSpPr>
          <p:nvPr/>
        </p:nvCxnSpPr>
        <p:spPr>
          <a:xfrm>
            <a:off x="7926283" y="4043375"/>
            <a:ext cx="824312" cy="0"/>
          </a:xfrm>
          <a:prstGeom prst="straightConnector1">
            <a:avLst/>
          </a:prstGeom>
          <a:ln w="12700">
            <a:solidFill>
              <a:schemeClr val="tx1"/>
            </a:solidFill>
            <a:headEnd type="oval" w="sm" len="sm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Rechte verbindingslijn met pijl 30">
            <a:extLst>
              <a:ext uri="{FF2B5EF4-FFF2-40B4-BE49-F238E27FC236}">
                <a16:creationId xmlns:a16="http://schemas.microsoft.com/office/drawing/2014/main" id="{D5FB0855-65EF-489B-BEBA-4A4DCAA76442}"/>
              </a:ext>
            </a:extLst>
          </p:cNvPr>
          <p:cNvCxnSpPr>
            <a:cxnSpLocks/>
          </p:cNvCxnSpPr>
          <p:nvPr/>
        </p:nvCxnSpPr>
        <p:spPr>
          <a:xfrm>
            <a:off x="6910741" y="5732178"/>
            <a:ext cx="1839854" cy="0"/>
          </a:xfrm>
          <a:prstGeom prst="straightConnector1">
            <a:avLst/>
          </a:prstGeom>
          <a:ln w="12700">
            <a:solidFill>
              <a:schemeClr val="tx1"/>
            </a:solidFill>
            <a:headEnd type="oval" w="sm" len="sm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Rechte verbindingslijn met pijl 35">
            <a:extLst>
              <a:ext uri="{FF2B5EF4-FFF2-40B4-BE49-F238E27FC236}">
                <a16:creationId xmlns:a16="http://schemas.microsoft.com/office/drawing/2014/main" id="{82F01B7F-E955-440A-B0E0-7E72D5BBCFFB}"/>
              </a:ext>
            </a:extLst>
          </p:cNvPr>
          <p:cNvCxnSpPr>
            <a:cxnSpLocks/>
          </p:cNvCxnSpPr>
          <p:nvPr/>
        </p:nvCxnSpPr>
        <p:spPr>
          <a:xfrm>
            <a:off x="3391471" y="2471252"/>
            <a:ext cx="1807200" cy="0"/>
          </a:xfrm>
          <a:prstGeom prst="straightConnector1">
            <a:avLst/>
          </a:prstGeom>
          <a:ln w="12700">
            <a:solidFill>
              <a:schemeClr val="tx1"/>
            </a:solidFill>
            <a:headEnd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Rechte verbindingslijn met pijl 36">
            <a:extLst>
              <a:ext uri="{FF2B5EF4-FFF2-40B4-BE49-F238E27FC236}">
                <a16:creationId xmlns:a16="http://schemas.microsoft.com/office/drawing/2014/main" id="{A882B6FB-CDD3-4B60-9B92-E1E8A848AAC6}"/>
              </a:ext>
            </a:extLst>
          </p:cNvPr>
          <p:cNvCxnSpPr>
            <a:cxnSpLocks/>
          </p:cNvCxnSpPr>
          <p:nvPr/>
        </p:nvCxnSpPr>
        <p:spPr>
          <a:xfrm>
            <a:off x="3359071" y="4043375"/>
            <a:ext cx="824400" cy="0"/>
          </a:xfrm>
          <a:prstGeom prst="straightConnector1">
            <a:avLst/>
          </a:prstGeom>
          <a:ln w="12700">
            <a:solidFill>
              <a:schemeClr val="tx1"/>
            </a:solidFill>
            <a:headEnd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Rechte verbindingslijn met pijl 38">
            <a:extLst>
              <a:ext uri="{FF2B5EF4-FFF2-40B4-BE49-F238E27FC236}">
                <a16:creationId xmlns:a16="http://schemas.microsoft.com/office/drawing/2014/main" id="{5142415A-B45F-4A6A-ABE9-E048AC61D929}"/>
              </a:ext>
            </a:extLst>
          </p:cNvPr>
          <p:cNvCxnSpPr>
            <a:cxnSpLocks/>
          </p:cNvCxnSpPr>
          <p:nvPr/>
        </p:nvCxnSpPr>
        <p:spPr>
          <a:xfrm>
            <a:off x="3359071" y="5727403"/>
            <a:ext cx="1839600" cy="0"/>
          </a:xfrm>
          <a:prstGeom prst="straightConnector1">
            <a:avLst/>
          </a:prstGeom>
          <a:ln w="12700">
            <a:solidFill>
              <a:schemeClr val="tx1"/>
            </a:solidFill>
            <a:headEnd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ijdelijke aanduiding voor tekst 11">
            <a:extLst>
              <a:ext uri="{FF2B5EF4-FFF2-40B4-BE49-F238E27FC236}">
                <a16:creationId xmlns:a16="http://schemas.microsoft.com/office/drawing/2014/main" id="{1EDD9556-EE01-4EF9-97AE-8385061BE2C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12697" y="3096028"/>
            <a:ext cx="1961272" cy="1900644"/>
          </a:xfrm>
        </p:spPr>
        <p:txBody>
          <a:bodyPr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 b="1" cap="all" baseline="0">
                <a:solidFill>
                  <a:schemeClr val="accent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nl-NL" dirty="0"/>
              <a:t>KEY MESSAGE</a:t>
            </a:r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27B899CC-F789-4B53-AC07-F992D39E1970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GB"/>
              <a:t>Template made by Smartpresentations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0661CB57-2B67-460B-8583-FC481646736B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761B7991-791C-44D3-A34B-0516733EAC00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02085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gram - 6 o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E66BB5B-14D2-4A70-B1FE-79DB35477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grpSp>
        <p:nvGrpSpPr>
          <p:cNvPr id="41" name="Groep 40">
            <a:extLst>
              <a:ext uri="{FF2B5EF4-FFF2-40B4-BE49-F238E27FC236}">
                <a16:creationId xmlns:a16="http://schemas.microsoft.com/office/drawing/2014/main" id="{0A37B0AA-6828-4A85-A34A-1CDAEF133D09}"/>
              </a:ext>
            </a:extLst>
          </p:cNvPr>
          <p:cNvGrpSpPr/>
          <p:nvPr/>
        </p:nvGrpSpPr>
        <p:grpSpPr>
          <a:xfrm>
            <a:off x="3379559" y="1391096"/>
            <a:ext cx="5420896" cy="5287970"/>
            <a:chOff x="3379559" y="1391096"/>
            <a:chExt cx="5420896" cy="5287970"/>
          </a:xfr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</p:grpSpPr>
        <p:sp>
          <p:nvSpPr>
            <p:cNvPr id="5" name="Graphic 3">
              <a:extLst>
                <a:ext uri="{FF2B5EF4-FFF2-40B4-BE49-F238E27FC236}">
                  <a16:creationId xmlns:a16="http://schemas.microsoft.com/office/drawing/2014/main" id="{037837D3-888D-4305-AF2D-309CAC832B1A}"/>
                </a:ext>
              </a:extLst>
            </p:cNvPr>
            <p:cNvSpPr/>
            <p:nvPr/>
          </p:nvSpPr>
          <p:spPr>
            <a:xfrm rot="1483458">
              <a:off x="4251229" y="1391096"/>
              <a:ext cx="1817966" cy="2020312"/>
            </a:xfrm>
            <a:custGeom>
              <a:avLst/>
              <a:gdLst>
                <a:gd name="connsiteX0" fmla="*/ 1813421 w 1817966"/>
                <a:gd name="connsiteY0" fmla="*/ 1176110 h 2020312"/>
                <a:gd name="connsiteX1" fmla="*/ 1477616 w 1817966"/>
                <a:gd name="connsiteY1" fmla="*/ 1536180 h 2020312"/>
                <a:gd name="connsiteX2" fmla="*/ 1328519 w 1817966"/>
                <a:gd name="connsiteY2" fmla="*/ 2018701 h 2020312"/>
                <a:gd name="connsiteX3" fmla="*/ 686567 w 1817966"/>
                <a:gd name="connsiteY3" fmla="*/ 1788045 h 2020312"/>
                <a:gd name="connsiteX4" fmla="*/ -4321 w 1817966"/>
                <a:gd name="connsiteY4" fmla="*/ 2018701 h 2020312"/>
                <a:gd name="connsiteX5" fmla="*/ 1139608 w 1817966"/>
                <a:gd name="connsiteY5" fmla="*/ -1612 h 2020312"/>
                <a:gd name="connsiteX6" fmla="*/ 1813645 w 1817966"/>
                <a:gd name="connsiteY6" fmla="*/ 433232 h 2020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17966" h="2020312">
                  <a:moveTo>
                    <a:pt x="1813421" y="1176110"/>
                  </a:moveTo>
                  <a:cubicBezTo>
                    <a:pt x="1676231" y="1269801"/>
                    <a:pt x="1561511" y="1392790"/>
                    <a:pt x="1477616" y="1536180"/>
                  </a:cubicBezTo>
                  <a:cubicBezTo>
                    <a:pt x="1391429" y="1683390"/>
                    <a:pt x="1340426" y="1848529"/>
                    <a:pt x="1328519" y="2018701"/>
                  </a:cubicBezTo>
                  <a:lnTo>
                    <a:pt x="686567" y="1788045"/>
                  </a:lnTo>
                  <a:lnTo>
                    <a:pt x="-4321" y="2018701"/>
                  </a:lnTo>
                  <a:cubicBezTo>
                    <a:pt x="20394" y="1197814"/>
                    <a:pt x="448407" y="441904"/>
                    <a:pt x="1139608" y="-1612"/>
                  </a:cubicBezTo>
                  <a:lnTo>
                    <a:pt x="1813645" y="433232"/>
                  </a:lnTo>
                  <a:close/>
                </a:path>
              </a:pathLst>
            </a:custGeom>
            <a:grpFill/>
            <a:ln w="44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" name="Graphic 3">
              <a:extLst>
                <a:ext uri="{FF2B5EF4-FFF2-40B4-BE49-F238E27FC236}">
                  <a16:creationId xmlns:a16="http://schemas.microsoft.com/office/drawing/2014/main" id="{037837D3-888D-4305-AF2D-309CAC832B1A}"/>
                </a:ext>
              </a:extLst>
            </p:cNvPr>
            <p:cNvSpPr/>
            <p:nvPr/>
          </p:nvSpPr>
          <p:spPr>
            <a:xfrm rot="1483458">
              <a:off x="5669569" y="1709799"/>
              <a:ext cx="2302779" cy="1475129"/>
            </a:xfrm>
            <a:custGeom>
              <a:avLst/>
              <a:gdLst>
                <a:gd name="connsiteX0" fmla="*/ 2298458 w 2302779"/>
                <a:gd name="connsiteY0" fmla="*/ 289326 h 1475129"/>
                <a:gd name="connsiteX1" fmla="*/ 2251679 w 2302779"/>
                <a:gd name="connsiteY1" fmla="*/ 1043078 h 1475129"/>
                <a:gd name="connsiteX2" fmla="*/ 1631971 w 2302779"/>
                <a:gd name="connsiteY2" fmla="*/ 1467722 h 1475129"/>
                <a:gd name="connsiteX3" fmla="*/ 1404462 w 2302779"/>
                <a:gd name="connsiteY3" fmla="*/ 1389443 h 1475129"/>
                <a:gd name="connsiteX4" fmla="*/ 903965 w 2302779"/>
                <a:gd name="connsiteY4" fmla="*/ 1390926 h 1475129"/>
                <a:gd name="connsiteX5" fmla="*/ 670299 w 2302779"/>
                <a:gd name="connsiteY5" fmla="*/ 1473518 h 1475129"/>
                <a:gd name="connsiteX6" fmla="*/ 694250 w 2302779"/>
                <a:gd name="connsiteY6" fmla="*/ 736032 h 1475129"/>
                <a:gd name="connsiteX7" fmla="*/ -4321 w 2302779"/>
                <a:gd name="connsiteY7" fmla="*/ 294583 h 1475129"/>
                <a:gd name="connsiteX8" fmla="*/ 2298278 w 2302779"/>
                <a:gd name="connsiteY8" fmla="*/ 289326 h 1475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02779" h="1475129">
                  <a:moveTo>
                    <a:pt x="2298458" y="289326"/>
                  </a:moveTo>
                  <a:lnTo>
                    <a:pt x="2251679" y="1043078"/>
                  </a:lnTo>
                  <a:lnTo>
                    <a:pt x="1631971" y="1467722"/>
                  </a:lnTo>
                  <a:cubicBezTo>
                    <a:pt x="1559220" y="1433436"/>
                    <a:pt x="1482920" y="1407193"/>
                    <a:pt x="1404462" y="1389443"/>
                  </a:cubicBezTo>
                  <a:cubicBezTo>
                    <a:pt x="1239637" y="1352326"/>
                    <a:pt x="1068567" y="1352865"/>
                    <a:pt x="903965" y="1390926"/>
                  </a:cubicBezTo>
                  <a:cubicBezTo>
                    <a:pt x="823217" y="1409574"/>
                    <a:pt x="744849" y="1437300"/>
                    <a:pt x="670299" y="1473518"/>
                  </a:cubicBezTo>
                  <a:lnTo>
                    <a:pt x="694250" y="736032"/>
                  </a:lnTo>
                  <a:lnTo>
                    <a:pt x="-4321" y="294583"/>
                  </a:lnTo>
                  <a:cubicBezTo>
                    <a:pt x="712405" y="-98470"/>
                    <a:pt x="1579755" y="-100447"/>
                    <a:pt x="2298278" y="289326"/>
                  </a:cubicBezTo>
                  <a:close/>
                </a:path>
              </a:pathLst>
            </a:custGeom>
            <a:grpFill/>
            <a:ln w="44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" name="Graphic 3">
              <a:extLst>
                <a:ext uri="{FF2B5EF4-FFF2-40B4-BE49-F238E27FC236}">
                  <a16:creationId xmlns:a16="http://schemas.microsoft.com/office/drawing/2014/main" id="{037837D3-888D-4305-AF2D-309CAC832B1A}"/>
                </a:ext>
              </a:extLst>
            </p:cNvPr>
            <p:cNvSpPr/>
            <p:nvPr/>
          </p:nvSpPr>
          <p:spPr>
            <a:xfrm rot="1483458">
              <a:off x="6981052" y="2655178"/>
              <a:ext cx="1819403" cy="2291724"/>
            </a:xfrm>
            <a:custGeom>
              <a:avLst/>
              <a:gdLst>
                <a:gd name="connsiteX0" fmla="*/ 1815082 w 1819403"/>
                <a:gd name="connsiteY0" fmla="*/ 2024992 h 2291724"/>
                <a:gd name="connsiteX1" fmla="*/ 1144146 w 1819403"/>
                <a:gd name="connsiteY1" fmla="*/ 2290113 h 2291724"/>
                <a:gd name="connsiteX2" fmla="*/ 492577 w 1819403"/>
                <a:gd name="connsiteY2" fmla="*/ 2025262 h 2291724"/>
                <a:gd name="connsiteX3" fmla="*/ 339795 w 1819403"/>
                <a:gd name="connsiteY3" fmla="*/ 1536405 h 2291724"/>
                <a:gd name="connsiteX4" fmla="*/ -4321 w 1819403"/>
                <a:gd name="connsiteY4" fmla="*/ 1174447 h 2291724"/>
                <a:gd name="connsiteX5" fmla="*/ 575081 w 1819403"/>
                <a:gd name="connsiteY5" fmla="*/ 813568 h 2291724"/>
                <a:gd name="connsiteX6" fmla="*/ 660862 w 1819403"/>
                <a:gd name="connsiteY6" fmla="*/ -1612 h 2291724"/>
                <a:gd name="connsiteX7" fmla="*/ 1815082 w 1819403"/>
                <a:gd name="connsiteY7" fmla="*/ 2024992 h 2291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19403" h="2291724">
                  <a:moveTo>
                    <a:pt x="1815082" y="2024992"/>
                  </a:moveTo>
                  <a:lnTo>
                    <a:pt x="1144146" y="2290113"/>
                  </a:lnTo>
                  <a:lnTo>
                    <a:pt x="492577" y="2025262"/>
                  </a:lnTo>
                  <a:cubicBezTo>
                    <a:pt x="480489" y="1852618"/>
                    <a:pt x="428186" y="1685187"/>
                    <a:pt x="339795" y="1536405"/>
                  </a:cubicBezTo>
                  <a:cubicBezTo>
                    <a:pt x="253744" y="1391442"/>
                    <a:pt x="136103" y="1267734"/>
                    <a:pt x="-4321" y="1174447"/>
                  </a:cubicBezTo>
                  <a:lnTo>
                    <a:pt x="575081" y="813568"/>
                  </a:lnTo>
                  <a:lnTo>
                    <a:pt x="660862" y="-1612"/>
                  </a:lnTo>
                  <a:cubicBezTo>
                    <a:pt x="1357997" y="440601"/>
                    <a:pt x="1790368" y="1199791"/>
                    <a:pt x="1815082" y="2024992"/>
                  </a:cubicBezTo>
                  <a:close/>
                </a:path>
              </a:pathLst>
            </a:custGeom>
            <a:grpFill/>
            <a:ln w="44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" name="Graphic 3">
              <a:extLst>
                <a:ext uri="{FF2B5EF4-FFF2-40B4-BE49-F238E27FC236}">
                  <a16:creationId xmlns:a16="http://schemas.microsoft.com/office/drawing/2014/main" id="{037837D3-888D-4305-AF2D-309CAC832B1A}"/>
                </a:ext>
              </a:extLst>
            </p:cNvPr>
            <p:cNvSpPr/>
            <p:nvPr/>
          </p:nvSpPr>
          <p:spPr>
            <a:xfrm rot="1483458">
              <a:off x="6124564" y="4658708"/>
              <a:ext cx="1815989" cy="2020358"/>
            </a:xfrm>
            <a:custGeom>
              <a:avLst/>
              <a:gdLst>
                <a:gd name="connsiteX0" fmla="*/ 1811668 w 1815989"/>
                <a:gd name="connsiteY0" fmla="*/ -1567 h 2020358"/>
                <a:gd name="connsiteX1" fmla="*/ 667379 w 1815989"/>
                <a:gd name="connsiteY1" fmla="*/ 2018746 h 2020358"/>
                <a:gd name="connsiteX2" fmla="*/ 96425 w 1815989"/>
                <a:gd name="connsiteY2" fmla="*/ 1541574 h 2020358"/>
                <a:gd name="connsiteX3" fmla="*/ -4321 w 1815989"/>
                <a:gd name="connsiteY3" fmla="*/ 844799 h 2020358"/>
                <a:gd name="connsiteX4" fmla="*/ 336877 w 1815989"/>
                <a:gd name="connsiteY4" fmla="*/ 484144 h 2020358"/>
                <a:gd name="connsiteX5" fmla="*/ 488805 w 1815989"/>
                <a:gd name="connsiteY5" fmla="*/ -1612 h 2020358"/>
                <a:gd name="connsiteX6" fmla="*/ 1127297 w 1815989"/>
                <a:gd name="connsiteY6" fmla="*/ 251647 h 2020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15989" h="2020358">
                  <a:moveTo>
                    <a:pt x="1811668" y="-1567"/>
                  </a:moveTo>
                  <a:cubicBezTo>
                    <a:pt x="1786864" y="819411"/>
                    <a:pt x="1358716" y="1575320"/>
                    <a:pt x="667379" y="2018746"/>
                  </a:cubicBezTo>
                  <a:lnTo>
                    <a:pt x="96425" y="1541574"/>
                  </a:lnTo>
                  <a:lnTo>
                    <a:pt x="-4321" y="844799"/>
                  </a:lnTo>
                  <a:cubicBezTo>
                    <a:pt x="134890" y="751557"/>
                    <a:pt x="251499" y="628299"/>
                    <a:pt x="336877" y="484144"/>
                  </a:cubicBezTo>
                  <a:cubicBezTo>
                    <a:pt x="424502" y="336171"/>
                    <a:pt x="476492" y="169909"/>
                    <a:pt x="488805" y="-1612"/>
                  </a:cubicBezTo>
                  <a:lnTo>
                    <a:pt x="1127297" y="251647"/>
                  </a:lnTo>
                  <a:close/>
                </a:path>
              </a:pathLst>
            </a:custGeom>
            <a:grpFill/>
            <a:ln w="44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" name="Graphic 3">
              <a:extLst>
                <a:ext uri="{FF2B5EF4-FFF2-40B4-BE49-F238E27FC236}">
                  <a16:creationId xmlns:a16="http://schemas.microsoft.com/office/drawing/2014/main" id="{037837D3-888D-4305-AF2D-309CAC832B1A}"/>
                </a:ext>
              </a:extLst>
            </p:cNvPr>
            <p:cNvSpPr/>
            <p:nvPr/>
          </p:nvSpPr>
          <p:spPr>
            <a:xfrm rot="1483458">
              <a:off x="3379559" y="3176138"/>
              <a:ext cx="1823763" cy="2237128"/>
            </a:xfrm>
            <a:custGeom>
              <a:avLst/>
              <a:gdLst>
                <a:gd name="connsiteX0" fmla="*/ 1819442 w 1823763"/>
                <a:gd name="connsiteY0" fmla="*/ 1052807 h 2237128"/>
                <a:gd name="connsiteX1" fmla="*/ 1292210 w 1823763"/>
                <a:gd name="connsiteY1" fmla="*/ 1488684 h 2237128"/>
                <a:gd name="connsiteX2" fmla="*/ 1149899 w 1823763"/>
                <a:gd name="connsiteY2" fmla="*/ 2235517 h 2237128"/>
                <a:gd name="connsiteX3" fmla="*/ -4321 w 1823763"/>
                <a:gd name="connsiteY3" fmla="*/ 208553 h 2237128"/>
                <a:gd name="connsiteX4" fmla="*/ 657492 w 1823763"/>
                <a:gd name="connsiteY4" fmla="*/ -1612 h 2237128"/>
                <a:gd name="connsiteX5" fmla="*/ 1328922 w 1823763"/>
                <a:gd name="connsiteY5" fmla="*/ 208553 h 2237128"/>
                <a:gd name="connsiteX6" fmla="*/ 1480043 w 1823763"/>
                <a:gd name="connsiteY6" fmla="*/ 692781 h 2237128"/>
                <a:gd name="connsiteX7" fmla="*/ 1819442 w 1823763"/>
                <a:gd name="connsiteY7" fmla="*/ 1052807 h 2237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23763" h="2237128">
                  <a:moveTo>
                    <a:pt x="1819442" y="1052807"/>
                  </a:moveTo>
                  <a:lnTo>
                    <a:pt x="1292210" y="1488684"/>
                  </a:lnTo>
                  <a:lnTo>
                    <a:pt x="1149899" y="2235517"/>
                  </a:lnTo>
                  <a:cubicBezTo>
                    <a:pt x="452900" y="1792989"/>
                    <a:pt x="20617" y="1033754"/>
                    <a:pt x="-4321" y="208553"/>
                  </a:cubicBezTo>
                  <a:lnTo>
                    <a:pt x="657492" y="-1612"/>
                  </a:lnTo>
                  <a:lnTo>
                    <a:pt x="1328922" y="208553"/>
                  </a:lnTo>
                  <a:cubicBezTo>
                    <a:pt x="1341236" y="379444"/>
                    <a:pt x="1392956" y="545213"/>
                    <a:pt x="1480043" y="692781"/>
                  </a:cubicBezTo>
                  <a:cubicBezTo>
                    <a:pt x="1564971" y="836575"/>
                    <a:pt x="1680905" y="959565"/>
                    <a:pt x="1819442" y="1052807"/>
                  </a:cubicBezTo>
                  <a:close/>
                </a:path>
              </a:pathLst>
            </a:custGeom>
            <a:grpFill/>
            <a:ln w="44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" name="Graphic 3">
              <a:extLst>
                <a:ext uri="{FF2B5EF4-FFF2-40B4-BE49-F238E27FC236}">
                  <a16:creationId xmlns:a16="http://schemas.microsoft.com/office/drawing/2014/main" id="{037837D3-888D-4305-AF2D-309CAC832B1A}"/>
                </a:ext>
              </a:extLst>
            </p:cNvPr>
            <p:cNvSpPr/>
            <p:nvPr/>
          </p:nvSpPr>
          <p:spPr>
            <a:xfrm rot="1483458">
              <a:off x="4219616" y="4885164"/>
              <a:ext cx="2302239" cy="1474744"/>
            </a:xfrm>
            <a:custGeom>
              <a:avLst/>
              <a:gdLst>
                <a:gd name="connsiteX0" fmla="*/ 2297918 w 2302239"/>
                <a:gd name="connsiteY0" fmla="*/ 1176919 h 1474744"/>
                <a:gd name="connsiteX1" fmla="*/ -4321 w 2302239"/>
                <a:gd name="connsiteY1" fmla="*/ 1182716 h 1474744"/>
                <a:gd name="connsiteX2" fmla="*/ 135697 w 2302239"/>
                <a:gd name="connsiteY2" fmla="*/ 459250 h 1474744"/>
                <a:gd name="connsiteX3" fmla="*/ 665940 w 2302239"/>
                <a:gd name="connsiteY3" fmla="*/ -1612 h 1474744"/>
                <a:gd name="connsiteX4" fmla="*/ 1395652 w 2302239"/>
                <a:gd name="connsiteY4" fmla="*/ 79273 h 1474744"/>
                <a:gd name="connsiteX5" fmla="*/ 1624601 w 2302239"/>
                <a:gd name="connsiteY5" fmla="*/ 6 h 1474744"/>
                <a:gd name="connsiteX6" fmla="*/ 1695869 w 2302239"/>
                <a:gd name="connsiteY6" fmla="*/ 682490 h 1474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02239" h="1474744">
                  <a:moveTo>
                    <a:pt x="2297918" y="1176919"/>
                  </a:moveTo>
                  <a:cubicBezTo>
                    <a:pt x="1581326" y="1569793"/>
                    <a:pt x="714246" y="1571995"/>
                    <a:pt x="-4321" y="1182716"/>
                  </a:cubicBezTo>
                  <a:lnTo>
                    <a:pt x="135697" y="459250"/>
                  </a:lnTo>
                  <a:lnTo>
                    <a:pt x="665940" y="-1612"/>
                  </a:lnTo>
                  <a:cubicBezTo>
                    <a:pt x="893271" y="106324"/>
                    <a:pt x="1150213" y="134814"/>
                    <a:pt x="1395652" y="79273"/>
                  </a:cubicBezTo>
                  <a:cubicBezTo>
                    <a:pt x="1474650" y="61298"/>
                    <a:pt x="1551401" y="34742"/>
                    <a:pt x="1624601" y="6"/>
                  </a:cubicBezTo>
                  <a:lnTo>
                    <a:pt x="1695869" y="682490"/>
                  </a:lnTo>
                  <a:close/>
                </a:path>
              </a:pathLst>
            </a:custGeom>
            <a:grpFill/>
            <a:ln w="44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1" name="Ovaal 10">
            <a:extLst>
              <a:ext uri="{FF2B5EF4-FFF2-40B4-BE49-F238E27FC236}">
                <a16:creationId xmlns:a16="http://schemas.microsoft.com/office/drawing/2014/main" id="{F7B1B397-9AA8-4997-ACE1-7F4274326884}"/>
              </a:ext>
            </a:extLst>
          </p:cNvPr>
          <p:cNvSpPr/>
          <p:nvPr/>
        </p:nvSpPr>
        <p:spPr>
          <a:xfrm rot="1483458">
            <a:off x="4824296" y="2763114"/>
            <a:ext cx="2535183" cy="253518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ijdelijke aanduiding voor tekst 11">
            <a:extLst>
              <a:ext uri="{FF2B5EF4-FFF2-40B4-BE49-F238E27FC236}">
                <a16:creationId xmlns:a16="http://schemas.microsoft.com/office/drawing/2014/main" id="{7E38A256-D432-4A42-990F-09686750062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1148" y="1990935"/>
            <a:ext cx="2510881" cy="962688"/>
          </a:xfrm>
        </p:spPr>
        <p:txBody>
          <a:bodyPr anchor="ctr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ijdelijke aanduiding voor tekst 11">
            <a:extLst>
              <a:ext uri="{FF2B5EF4-FFF2-40B4-BE49-F238E27FC236}">
                <a16:creationId xmlns:a16="http://schemas.microsoft.com/office/drawing/2014/main" id="{2D5AD455-BC7B-416D-B4C5-D66C6E99065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86122" y="5250834"/>
            <a:ext cx="2505908" cy="962688"/>
          </a:xfrm>
        </p:spPr>
        <p:txBody>
          <a:bodyPr anchor="ctr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1">
            <a:extLst>
              <a:ext uri="{FF2B5EF4-FFF2-40B4-BE49-F238E27FC236}">
                <a16:creationId xmlns:a16="http://schemas.microsoft.com/office/drawing/2014/main" id="{2E8AC28C-3A8A-4A04-9E36-F384F076D2F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915343" y="1990935"/>
            <a:ext cx="2555578" cy="962688"/>
          </a:xfrm>
        </p:spPr>
        <p:txBody>
          <a:bodyPr anchor="ctr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ijdelijke aanduiding voor tekst 11">
            <a:extLst>
              <a:ext uri="{FF2B5EF4-FFF2-40B4-BE49-F238E27FC236}">
                <a16:creationId xmlns:a16="http://schemas.microsoft.com/office/drawing/2014/main" id="{188834F8-CE3E-48BE-BC87-290542EDC7B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915343" y="5265495"/>
            <a:ext cx="2555578" cy="962688"/>
          </a:xfrm>
        </p:spPr>
        <p:txBody>
          <a:bodyPr anchor="ctr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1">
            <a:extLst>
              <a:ext uri="{FF2B5EF4-FFF2-40B4-BE49-F238E27FC236}">
                <a16:creationId xmlns:a16="http://schemas.microsoft.com/office/drawing/2014/main" id="{7880094D-23F0-4D30-862B-B9CB69091E2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20710" y="3562031"/>
            <a:ext cx="2473177" cy="962688"/>
          </a:xfrm>
        </p:spPr>
        <p:txBody>
          <a:bodyPr anchor="ctr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ijdelijke aanduiding voor tekst 11">
            <a:extLst>
              <a:ext uri="{FF2B5EF4-FFF2-40B4-BE49-F238E27FC236}">
                <a16:creationId xmlns:a16="http://schemas.microsoft.com/office/drawing/2014/main" id="{A897AB8D-CB8F-4926-ACD1-DA67C4827A5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915343" y="3574530"/>
            <a:ext cx="2555578" cy="962688"/>
          </a:xfrm>
        </p:spPr>
        <p:txBody>
          <a:bodyPr anchor="ctr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6" name="Rechte verbindingslijn met pijl 25">
            <a:extLst>
              <a:ext uri="{FF2B5EF4-FFF2-40B4-BE49-F238E27FC236}">
                <a16:creationId xmlns:a16="http://schemas.microsoft.com/office/drawing/2014/main" id="{FD3F3DF2-0A8E-4336-8842-E0D951F3B531}"/>
              </a:ext>
            </a:extLst>
          </p:cNvPr>
          <p:cNvCxnSpPr>
            <a:cxnSpLocks/>
          </p:cNvCxnSpPr>
          <p:nvPr/>
        </p:nvCxnSpPr>
        <p:spPr>
          <a:xfrm>
            <a:off x="6910741" y="2471252"/>
            <a:ext cx="1839854" cy="0"/>
          </a:xfrm>
          <a:prstGeom prst="straightConnector1">
            <a:avLst/>
          </a:prstGeom>
          <a:ln w="12700">
            <a:solidFill>
              <a:schemeClr val="tx1"/>
            </a:solidFill>
            <a:headEnd type="oval" w="sm" len="sm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Rechte verbindingslijn met pijl 27">
            <a:extLst>
              <a:ext uri="{FF2B5EF4-FFF2-40B4-BE49-F238E27FC236}">
                <a16:creationId xmlns:a16="http://schemas.microsoft.com/office/drawing/2014/main" id="{4016C184-396D-40A8-B2EF-9DBB7999B060}"/>
              </a:ext>
            </a:extLst>
          </p:cNvPr>
          <p:cNvCxnSpPr>
            <a:cxnSpLocks/>
          </p:cNvCxnSpPr>
          <p:nvPr/>
        </p:nvCxnSpPr>
        <p:spPr>
          <a:xfrm>
            <a:off x="7926283" y="4043375"/>
            <a:ext cx="824312" cy="0"/>
          </a:xfrm>
          <a:prstGeom prst="straightConnector1">
            <a:avLst/>
          </a:prstGeom>
          <a:ln w="12700">
            <a:solidFill>
              <a:schemeClr val="tx1"/>
            </a:solidFill>
            <a:headEnd type="oval" w="sm" len="sm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Rechte verbindingslijn met pijl 30">
            <a:extLst>
              <a:ext uri="{FF2B5EF4-FFF2-40B4-BE49-F238E27FC236}">
                <a16:creationId xmlns:a16="http://schemas.microsoft.com/office/drawing/2014/main" id="{D5FB0855-65EF-489B-BEBA-4A4DCAA76442}"/>
              </a:ext>
            </a:extLst>
          </p:cNvPr>
          <p:cNvCxnSpPr>
            <a:cxnSpLocks/>
          </p:cNvCxnSpPr>
          <p:nvPr/>
        </p:nvCxnSpPr>
        <p:spPr>
          <a:xfrm>
            <a:off x="6910741" y="5732178"/>
            <a:ext cx="1839854" cy="0"/>
          </a:xfrm>
          <a:prstGeom prst="straightConnector1">
            <a:avLst/>
          </a:prstGeom>
          <a:ln w="12700">
            <a:solidFill>
              <a:schemeClr val="tx1"/>
            </a:solidFill>
            <a:headEnd type="oval" w="sm" len="sm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Rechte verbindingslijn met pijl 35">
            <a:extLst>
              <a:ext uri="{FF2B5EF4-FFF2-40B4-BE49-F238E27FC236}">
                <a16:creationId xmlns:a16="http://schemas.microsoft.com/office/drawing/2014/main" id="{82F01B7F-E955-440A-B0E0-7E72D5BBCFFB}"/>
              </a:ext>
            </a:extLst>
          </p:cNvPr>
          <p:cNvCxnSpPr>
            <a:cxnSpLocks/>
          </p:cNvCxnSpPr>
          <p:nvPr/>
        </p:nvCxnSpPr>
        <p:spPr>
          <a:xfrm>
            <a:off x="3391471" y="2471252"/>
            <a:ext cx="1807200" cy="0"/>
          </a:xfrm>
          <a:prstGeom prst="straightConnector1">
            <a:avLst/>
          </a:prstGeom>
          <a:ln w="12700">
            <a:solidFill>
              <a:schemeClr val="tx1"/>
            </a:solidFill>
            <a:headEnd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Rechte verbindingslijn met pijl 36">
            <a:extLst>
              <a:ext uri="{FF2B5EF4-FFF2-40B4-BE49-F238E27FC236}">
                <a16:creationId xmlns:a16="http://schemas.microsoft.com/office/drawing/2014/main" id="{A882B6FB-CDD3-4B60-9B92-E1E8A848AAC6}"/>
              </a:ext>
            </a:extLst>
          </p:cNvPr>
          <p:cNvCxnSpPr>
            <a:cxnSpLocks/>
          </p:cNvCxnSpPr>
          <p:nvPr/>
        </p:nvCxnSpPr>
        <p:spPr>
          <a:xfrm>
            <a:off x="3359071" y="4043375"/>
            <a:ext cx="824400" cy="0"/>
          </a:xfrm>
          <a:prstGeom prst="straightConnector1">
            <a:avLst/>
          </a:prstGeom>
          <a:ln w="12700">
            <a:solidFill>
              <a:schemeClr val="tx1"/>
            </a:solidFill>
            <a:headEnd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Rechte verbindingslijn met pijl 38">
            <a:extLst>
              <a:ext uri="{FF2B5EF4-FFF2-40B4-BE49-F238E27FC236}">
                <a16:creationId xmlns:a16="http://schemas.microsoft.com/office/drawing/2014/main" id="{5142415A-B45F-4A6A-ABE9-E048AC61D929}"/>
              </a:ext>
            </a:extLst>
          </p:cNvPr>
          <p:cNvCxnSpPr>
            <a:cxnSpLocks/>
          </p:cNvCxnSpPr>
          <p:nvPr/>
        </p:nvCxnSpPr>
        <p:spPr>
          <a:xfrm>
            <a:off x="3359071" y="5727403"/>
            <a:ext cx="1839600" cy="0"/>
          </a:xfrm>
          <a:prstGeom prst="straightConnector1">
            <a:avLst/>
          </a:prstGeom>
          <a:ln w="12700">
            <a:solidFill>
              <a:schemeClr val="tx1"/>
            </a:solidFill>
            <a:headEnd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ijdelijke aanduiding voor tekst 11">
            <a:extLst>
              <a:ext uri="{FF2B5EF4-FFF2-40B4-BE49-F238E27FC236}">
                <a16:creationId xmlns:a16="http://schemas.microsoft.com/office/drawing/2014/main" id="{57FB1A36-5430-45DC-AD88-3BD8847AB12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12697" y="3096028"/>
            <a:ext cx="1961272" cy="1900644"/>
          </a:xfrm>
        </p:spPr>
        <p:txBody>
          <a:bodyPr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 b="1" cap="all" baseline="0">
                <a:solidFill>
                  <a:schemeClr val="accent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nl-NL" dirty="0"/>
              <a:t>KEY MESSAGE</a:t>
            </a:r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0C7EA4DD-F03C-43E6-AD43-DE68E53E4EFF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GB"/>
              <a:t>Template made by Smartpresentations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8482F9D7-4D91-4F9E-B438-FFF0D2AE7E42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761B7991-791C-44D3-A34B-0516733EAC00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8737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gram - 6 options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ep 17">
            <a:extLst>
              <a:ext uri="{FF2B5EF4-FFF2-40B4-BE49-F238E27FC236}">
                <a16:creationId xmlns:a16="http://schemas.microsoft.com/office/drawing/2014/main" id="{3D09DD10-DF93-4B73-9390-3ABEB1A6BD55}"/>
              </a:ext>
            </a:extLst>
          </p:cNvPr>
          <p:cNvGrpSpPr/>
          <p:nvPr/>
        </p:nvGrpSpPr>
        <p:grpSpPr>
          <a:xfrm>
            <a:off x="3604177" y="1557380"/>
            <a:ext cx="4994542" cy="4989356"/>
            <a:chOff x="3604177" y="1557380"/>
            <a:chExt cx="4994542" cy="4989356"/>
          </a:xfr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</p:grpSpPr>
        <p:sp>
          <p:nvSpPr>
            <p:cNvPr id="12" name="Graphic 3">
              <a:extLst>
                <a:ext uri="{FF2B5EF4-FFF2-40B4-BE49-F238E27FC236}">
                  <a16:creationId xmlns:a16="http://schemas.microsoft.com/office/drawing/2014/main" id="{677A3EDC-AE74-431E-9E11-3F23EA820598}"/>
                </a:ext>
              </a:extLst>
            </p:cNvPr>
            <p:cNvSpPr/>
            <p:nvPr/>
          </p:nvSpPr>
          <p:spPr>
            <a:xfrm>
              <a:off x="3990430" y="1557380"/>
              <a:ext cx="2013766" cy="1878261"/>
            </a:xfrm>
            <a:custGeom>
              <a:avLst/>
              <a:gdLst>
                <a:gd name="connsiteX0" fmla="*/ 2012943 w 2013766"/>
                <a:gd name="connsiteY0" fmla="*/ 1428735 h 1878261"/>
                <a:gd name="connsiteX1" fmla="*/ 2012943 w 2013766"/>
                <a:gd name="connsiteY1" fmla="*/ -223 h 1878261"/>
                <a:gd name="connsiteX2" fmla="*/ -823 w 2013766"/>
                <a:gd name="connsiteY2" fmla="*/ 1163884 h 1878261"/>
                <a:gd name="connsiteX3" fmla="*/ 523365 w 2013766"/>
                <a:gd name="connsiteY3" fmla="*/ 1466662 h 1878261"/>
                <a:gd name="connsiteX4" fmla="*/ 1236547 w 2013766"/>
                <a:gd name="connsiteY4" fmla="*/ 1878039 h 1878261"/>
                <a:gd name="connsiteX5" fmla="*/ 2012943 w 2013766"/>
                <a:gd name="connsiteY5" fmla="*/ 1428735 h 1878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13766" h="1878261">
                  <a:moveTo>
                    <a:pt x="2012943" y="1428735"/>
                  </a:moveTo>
                  <a:lnTo>
                    <a:pt x="2012943" y="-223"/>
                  </a:lnTo>
                  <a:cubicBezTo>
                    <a:pt x="1191358" y="33913"/>
                    <a:pt x="438756" y="468954"/>
                    <a:pt x="-823" y="1163884"/>
                  </a:cubicBezTo>
                  <a:lnTo>
                    <a:pt x="523365" y="1466662"/>
                  </a:lnTo>
                  <a:lnTo>
                    <a:pt x="1236547" y="1878039"/>
                  </a:lnTo>
                  <a:cubicBezTo>
                    <a:pt x="1417405" y="1622201"/>
                    <a:pt x="1700991" y="1458072"/>
                    <a:pt x="2012943" y="1428735"/>
                  </a:cubicBezTo>
                  <a:close/>
                </a:path>
              </a:pathLst>
            </a:custGeom>
            <a:grpFill/>
            <a:ln w="324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Graphic 3">
              <a:extLst>
                <a:ext uri="{FF2B5EF4-FFF2-40B4-BE49-F238E27FC236}">
                  <a16:creationId xmlns:a16="http://schemas.microsoft.com/office/drawing/2014/main" id="{677A3EDC-AE74-431E-9E11-3F23EA820598}"/>
                </a:ext>
              </a:extLst>
            </p:cNvPr>
            <p:cNvSpPr/>
            <p:nvPr/>
          </p:nvSpPr>
          <p:spPr>
            <a:xfrm>
              <a:off x="3604177" y="2890058"/>
              <a:ext cx="1524750" cy="2325620"/>
            </a:xfrm>
            <a:custGeom>
              <a:avLst/>
              <a:gdLst>
                <a:gd name="connsiteX0" fmla="*/ 1523927 w 1524750"/>
                <a:gd name="connsiteY0" fmla="*/ 712959 h 2325620"/>
                <a:gd name="connsiteX1" fmla="*/ 286557 w 1524750"/>
                <a:gd name="connsiteY1" fmla="*/ -223 h 2325620"/>
                <a:gd name="connsiteX2" fmla="*/ 286557 w 1524750"/>
                <a:gd name="connsiteY2" fmla="*/ 2325398 h 2325620"/>
                <a:gd name="connsiteX3" fmla="*/ 1523927 w 1524750"/>
                <a:gd name="connsiteY3" fmla="*/ 1612216 h 2325620"/>
                <a:gd name="connsiteX4" fmla="*/ 1523927 w 1524750"/>
                <a:gd name="connsiteY4" fmla="*/ 715552 h 2325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4750" h="2325620">
                  <a:moveTo>
                    <a:pt x="1523927" y="712959"/>
                  </a:moveTo>
                  <a:lnTo>
                    <a:pt x="286557" y="-223"/>
                  </a:lnTo>
                  <a:cubicBezTo>
                    <a:pt x="-96616" y="727644"/>
                    <a:pt x="-96616" y="1597531"/>
                    <a:pt x="286557" y="2325398"/>
                  </a:cubicBezTo>
                  <a:lnTo>
                    <a:pt x="1523927" y="1612216"/>
                  </a:lnTo>
                  <a:cubicBezTo>
                    <a:pt x="1392637" y="1327754"/>
                    <a:pt x="1392637" y="1000014"/>
                    <a:pt x="1523927" y="715552"/>
                  </a:cubicBezTo>
                  <a:close/>
                </a:path>
              </a:pathLst>
            </a:custGeom>
            <a:grpFill/>
            <a:ln w="324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Graphic 3">
              <a:extLst>
                <a:ext uri="{FF2B5EF4-FFF2-40B4-BE49-F238E27FC236}">
                  <a16:creationId xmlns:a16="http://schemas.microsoft.com/office/drawing/2014/main" id="{677A3EDC-AE74-431E-9E11-3F23EA820598}"/>
                </a:ext>
              </a:extLst>
            </p:cNvPr>
            <p:cNvSpPr/>
            <p:nvPr/>
          </p:nvSpPr>
          <p:spPr>
            <a:xfrm>
              <a:off x="6198700" y="1557380"/>
              <a:ext cx="2015386" cy="1877289"/>
            </a:xfrm>
            <a:custGeom>
              <a:avLst/>
              <a:gdLst>
                <a:gd name="connsiteX0" fmla="*/ 777194 w 2015386"/>
                <a:gd name="connsiteY0" fmla="*/ 1877066 h 1877289"/>
                <a:gd name="connsiteX1" fmla="*/ 2014564 w 2015386"/>
                <a:gd name="connsiteY1" fmla="*/ 1163884 h 1877289"/>
                <a:gd name="connsiteX2" fmla="*/ -823 w 2015386"/>
                <a:gd name="connsiteY2" fmla="*/ -223 h 1877289"/>
                <a:gd name="connsiteX3" fmla="*/ -823 w 2015386"/>
                <a:gd name="connsiteY3" fmla="*/ 1428735 h 1877289"/>
                <a:gd name="connsiteX4" fmla="*/ 777194 w 2015386"/>
                <a:gd name="connsiteY4" fmla="*/ 1877066 h 1877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5386" h="1877289">
                  <a:moveTo>
                    <a:pt x="777194" y="1877066"/>
                  </a:moveTo>
                  <a:lnTo>
                    <a:pt x="2014564" y="1163884"/>
                  </a:lnTo>
                  <a:cubicBezTo>
                    <a:pt x="1574660" y="468467"/>
                    <a:pt x="821346" y="33362"/>
                    <a:pt x="-823" y="-223"/>
                  </a:cubicBezTo>
                  <a:lnTo>
                    <a:pt x="-823" y="1428735"/>
                  </a:lnTo>
                  <a:cubicBezTo>
                    <a:pt x="311550" y="1457391"/>
                    <a:pt x="595786" y="1621163"/>
                    <a:pt x="777194" y="1877066"/>
                  </a:cubicBezTo>
                  <a:close/>
                </a:path>
              </a:pathLst>
            </a:custGeom>
            <a:grpFill/>
            <a:ln w="324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" name="Graphic 3">
              <a:extLst>
                <a:ext uri="{FF2B5EF4-FFF2-40B4-BE49-F238E27FC236}">
                  <a16:creationId xmlns:a16="http://schemas.microsoft.com/office/drawing/2014/main" id="{677A3EDC-AE74-431E-9E11-3F23EA820598}"/>
                </a:ext>
              </a:extLst>
            </p:cNvPr>
            <p:cNvSpPr/>
            <p:nvPr/>
          </p:nvSpPr>
          <p:spPr>
            <a:xfrm>
              <a:off x="3989134" y="4668150"/>
              <a:ext cx="2015062" cy="1878586"/>
            </a:xfrm>
            <a:custGeom>
              <a:avLst/>
              <a:gdLst>
                <a:gd name="connsiteX0" fmla="*/ 1236223 w 2015062"/>
                <a:gd name="connsiteY0" fmla="*/ -223 h 1878586"/>
                <a:gd name="connsiteX1" fmla="*/ -823 w 2015062"/>
                <a:gd name="connsiteY1" fmla="*/ 712959 h 1878586"/>
                <a:gd name="connsiteX2" fmla="*/ 2014239 w 2015062"/>
                <a:gd name="connsiteY2" fmla="*/ 1878363 h 1878586"/>
                <a:gd name="connsiteX3" fmla="*/ 2014239 w 2015062"/>
                <a:gd name="connsiteY3" fmla="*/ 448434 h 1878586"/>
                <a:gd name="connsiteX4" fmla="*/ 1236223 w 2015062"/>
                <a:gd name="connsiteY4" fmla="*/ -223 h 1878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5062" h="1878586">
                  <a:moveTo>
                    <a:pt x="1236223" y="-223"/>
                  </a:moveTo>
                  <a:lnTo>
                    <a:pt x="-823" y="712959"/>
                  </a:lnTo>
                  <a:cubicBezTo>
                    <a:pt x="438820" y="1408668"/>
                    <a:pt x="1191973" y="1844260"/>
                    <a:pt x="2014239" y="1878363"/>
                  </a:cubicBezTo>
                  <a:lnTo>
                    <a:pt x="2014239" y="448434"/>
                  </a:lnTo>
                  <a:cubicBezTo>
                    <a:pt x="1701832" y="419615"/>
                    <a:pt x="1417630" y="255713"/>
                    <a:pt x="1236223" y="-223"/>
                  </a:cubicBezTo>
                  <a:close/>
                </a:path>
              </a:pathLst>
            </a:custGeom>
            <a:grpFill/>
            <a:ln w="324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" name="Graphic 3">
              <a:extLst>
                <a:ext uri="{FF2B5EF4-FFF2-40B4-BE49-F238E27FC236}">
                  <a16:creationId xmlns:a16="http://schemas.microsoft.com/office/drawing/2014/main" id="{677A3EDC-AE74-431E-9E11-3F23EA820598}"/>
                </a:ext>
              </a:extLst>
            </p:cNvPr>
            <p:cNvSpPr/>
            <p:nvPr/>
          </p:nvSpPr>
          <p:spPr>
            <a:xfrm>
              <a:off x="7073969" y="2887465"/>
              <a:ext cx="1524750" cy="2325620"/>
            </a:xfrm>
            <a:custGeom>
              <a:avLst/>
              <a:gdLst>
                <a:gd name="connsiteX0" fmla="*/ -823 w 1524750"/>
                <a:gd name="connsiteY0" fmla="*/ 715553 h 2325620"/>
                <a:gd name="connsiteX1" fmla="*/ -823 w 1524750"/>
                <a:gd name="connsiteY1" fmla="*/ 1612216 h 2325620"/>
                <a:gd name="connsiteX2" fmla="*/ 1236547 w 1524750"/>
                <a:gd name="connsiteY2" fmla="*/ 2325398 h 2325620"/>
                <a:gd name="connsiteX3" fmla="*/ 1236547 w 1524750"/>
                <a:gd name="connsiteY3" fmla="*/ -223 h 2325620"/>
                <a:gd name="connsiteX4" fmla="*/ 800858 w 1524750"/>
                <a:gd name="connsiteY4" fmla="*/ 251336 h 2325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4750" h="2325620">
                  <a:moveTo>
                    <a:pt x="-823" y="715553"/>
                  </a:moveTo>
                  <a:cubicBezTo>
                    <a:pt x="130467" y="1000015"/>
                    <a:pt x="130467" y="1327754"/>
                    <a:pt x="-823" y="1612216"/>
                  </a:cubicBezTo>
                  <a:lnTo>
                    <a:pt x="1236547" y="2325398"/>
                  </a:lnTo>
                  <a:cubicBezTo>
                    <a:pt x="1619720" y="1597532"/>
                    <a:pt x="1619720" y="727644"/>
                    <a:pt x="1236547" y="-223"/>
                  </a:cubicBezTo>
                  <a:lnTo>
                    <a:pt x="800858" y="251336"/>
                  </a:lnTo>
                  <a:close/>
                </a:path>
              </a:pathLst>
            </a:custGeom>
            <a:grpFill/>
            <a:ln w="324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" name="Graphic 3">
              <a:extLst>
                <a:ext uri="{FF2B5EF4-FFF2-40B4-BE49-F238E27FC236}">
                  <a16:creationId xmlns:a16="http://schemas.microsoft.com/office/drawing/2014/main" id="{677A3EDC-AE74-431E-9E11-3F23EA820598}"/>
                </a:ext>
              </a:extLst>
            </p:cNvPr>
            <p:cNvSpPr/>
            <p:nvPr/>
          </p:nvSpPr>
          <p:spPr>
            <a:xfrm>
              <a:off x="6197080" y="4669447"/>
              <a:ext cx="2015386" cy="1877289"/>
            </a:xfrm>
            <a:custGeom>
              <a:avLst/>
              <a:gdLst>
                <a:gd name="connsiteX0" fmla="*/ 2014564 w 2015386"/>
                <a:gd name="connsiteY0" fmla="*/ 712959 h 1877289"/>
                <a:gd name="connsiteX1" fmla="*/ 777194 w 2015386"/>
                <a:gd name="connsiteY1" fmla="*/ -223 h 1877289"/>
                <a:gd name="connsiteX2" fmla="*/ -823 w 2015386"/>
                <a:gd name="connsiteY2" fmla="*/ 448433 h 1877289"/>
                <a:gd name="connsiteX3" fmla="*/ -823 w 2015386"/>
                <a:gd name="connsiteY3" fmla="*/ 1877066 h 1877289"/>
                <a:gd name="connsiteX4" fmla="*/ 2014564 w 2015386"/>
                <a:gd name="connsiteY4" fmla="*/ 712959 h 1877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5386" h="1877289">
                  <a:moveTo>
                    <a:pt x="2014564" y="712959"/>
                  </a:moveTo>
                  <a:lnTo>
                    <a:pt x="777194" y="-223"/>
                  </a:lnTo>
                  <a:cubicBezTo>
                    <a:pt x="595883" y="255842"/>
                    <a:pt x="311616" y="419776"/>
                    <a:pt x="-823" y="448433"/>
                  </a:cubicBezTo>
                  <a:lnTo>
                    <a:pt x="-823" y="1877066"/>
                  </a:lnTo>
                  <a:cubicBezTo>
                    <a:pt x="821312" y="1843352"/>
                    <a:pt x="1574563" y="1408279"/>
                    <a:pt x="2014564" y="712959"/>
                  </a:cubicBezTo>
                  <a:close/>
                </a:path>
              </a:pathLst>
            </a:custGeom>
            <a:grpFill/>
            <a:ln w="324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5E66BB5B-14D2-4A70-B1FE-79DB35477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1" name="Ovaal 10">
            <a:extLst>
              <a:ext uri="{FF2B5EF4-FFF2-40B4-BE49-F238E27FC236}">
                <a16:creationId xmlns:a16="http://schemas.microsoft.com/office/drawing/2014/main" id="{F7B1B397-9AA8-4997-ACE1-7F4274326884}"/>
              </a:ext>
            </a:extLst>
          </p:cNvPr>
          <p:cNvSpPr/>
          <p:nvPr/>
        </p:nvSpPr>
        <p:spPr>
          <a:xfrm rot="1483458">
            <a:off x="4824296" y="2763114"/>
            <a:ext cx="2535183" cy="253518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ijdelijke aanduiding voor tekst 11">
            <a:extLst>
              <a:ext uri="{FF2B5EF4-FFF2-40B4-BE49-F238E27FC236}">
                <a16:creationId xmlns:a16="http://schemas.microsoft.com/office/drawing/2014/main" id="{7E38A256-D432-4A42-990F-09686750062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1148" y="1990935"/>
            <a:ext cx="2510881" cy="962688"/>
          </a:xfrm>
        </p:spPr>
        <p:txBody>
          <a:bodyPr anchor="ctr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ijdelijke aanduiding voor tekst 11">
            <a:extLst>
              <a:ext uri="{FF2B5EF4-FFF2-40B4-BE49-F238E27FC236}">
                <a16:creationId xmlns:a16="http://schemas.microsoft.com/office/drawing/2014/main" id="{2D5AD455-BC7B-416D-B4C5-D66C6E99065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86122" y="5250834"/>
            <a:ext cx="2505908" cy="962688"/>
          </a:xfrm>
        </p:spPr>
        <p:txBody>
          <a:bodyPr anchor="ctr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1">
            <a:extLst>
              <a:ext uri="{FF2B5EF4-FFF2-40B4-BE49-F238E27FC236}">
                <a16:creationId xmlns:a16="http://schemas.microsoft.com/office/drawing/2014/main" id="{2E8AC28C-3A8A-4A04-9E36-F384F076D2F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915343" y="1990935"/>
            <a:ext cx="2555578" cy="962688"/>
          </a:xfrm>
        </p:spPr>
        <p:txBody>
          <a:bodyPr anchor="ctr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ijdelijke aanduiding voor tekst 11">
            <a:extLst>
              <a:ext uri="{FF2B5EF4-FFF2-40B4-BE49-F238E27FC236}">
                <a16:creationId xmlns:a16="http://schemas.microsoft.com/office/drawing/2014/main" id="{188834F8-CE3E-48BE-BC87-290542EDC7B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915343" y="5265495"/>
            <a:ext cx="2555578" cy="962688"/>
          </a:xfrm>
        </p:spPr>
        <p:txBody>
          <a:bodyPr anchor="ctr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1">
            <a:extLst>
              <a:ext uri="{FF2B5EF4-FFF2-40B4-BE49-F238E27FC236}">
                <a16:creationId xmlns:a16="http://schemas.microsoft.com/office/drawing/2014/main" id="{7880094D-23F0-4D30-862B-B9CB69091E2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20710" y="3562031"/>
            <a:ext cx="2473177" cy="962688"/>
          </a:xfrm>
        </p:spPr>
        <p:txBody>
          <a:bodyPr anchor="ctr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ijdelijke aanduiding voor tekst 11">
            <a:extLst>
              <a:ext uri="{FF2B5EF4-FFF2-40B4-BE49-F238E27FC236}">
                <a16:creationId xmlns:a16="http://schemas.microsoft.com/office/drawing/2014/main" id="{A897AB8D-CB8F-4926-ACD1-DA67C4827A5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915343" y="3574530"/>
            <a:ext cx="2555578" cy="962688"/>
          </a:xfrm>
        </p:spPr>
        <p:txBody>
          <a:bodyPr anchor="ctr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6" name="Rechte verbindingslijn met pijl 25">
            <a:extLst>
              <a:ext uri="{FF2B5EF4-FFF2-40B4-BE49-F238E27FC236}">
                <a16:creationId xmlns:a16="http://schemas.microsoft.com/office/drawing/2014/main" id="{FD3F3DF2-0A8E-4336-8842-E0D951F3B531}"/>
              </a:ext>
            </a:extLst>
          </p:cNvPr>
          <p:cNvCxnSpPr>
            <a:cxnSpLocks/>
          </p:cNvCxnSpPr>
          <p:nvPr/>
        </p:nvCxnSpPr>
        <p:spPr>
          <a:xfrm>
            <a:off x="6910741" y="2471252"/>
            <a:ext cx="1839854" cy="0"/>
          </a:xfrm>
          <a:prstGeom prst="straightConnector1">
            <a:avLst/>
          </a:prstGeom>
          <a:ln w="12700">
            <a:solidFill>
              <a:schemeClr val="tx1"/>
            </a:solidFill>
            <a:headEnd type="oval" w="sm" len="sm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Rechte verbindingslijn met pijl 27">
            <a:extLst>
              <a:ext uri="{FF2B5EF4-FFF2-40B4-BE49-F238E27FC236}">
                <a16:creationId xmlns:a16="http://schemas.microsoft.com/office/drawing/2014/main" id="{4016C184-396D-40A8-B2EF-9DBB7999B060}"/>
              </a:ext>
            </a:extLst>
          </p:cNvPr>
          <p:cNvCxnSpPr>
            <a:cxnSpLocks/>
          </p:cNvCxnSpPr>
          <p:nvPr/>
        </p:nvCxnSpPr>
        <p:spPr>
          <a:xfrm>
            <a:off x="7926283" y="4043375"/>
            <a:ext cx="824312" cy="0"/>
          </a:xfrm>
          <a:prstGeom prst="straightConnector1">
            <a:avLst/>
          </a:prstGeom>
          <a:ln w="12700">
            <a:solidFill>
              <a:schemeClr val="tx1"/>
            </a:solidFill>
            <a:headEnd type="oval" w="sm" len="sm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Rechte verbindingslijn met pijl 30">
            <a:extLst>
              <a:ext uri="{FF2B5EF4-FFF2-40B4-BE49-F238E27FC236}">
                <a16:creationId xmlns:a16="http://schemas.microsoft.com/office/drawing/2014/main" id="{D5FB0855-65EF-489B-BEBA-4A4DCAA76442}"/>
              </a:ext>
            </a:extLst>
          </p:cNvPr>
          <p:cNvCxnSpPr>
            <a:cxnSpLocks/>
          </p:cNvCxnSpPr>
          <p:nvPr/>
        </p:nvCxnSpPr>
        <p:spPr>
          <a:xfrm>
            <a:off x="6910741" y="5732178"/>
            <a:ext cx="1839854" cy="0"/>
          </a:xfrm>
          <a:prstGeom prst="straightConnector1">
            <a:avLst/>
          </a:prstGeom>
          <a:ln w="12700">
            <a:solidFill>
              <a:schemeClr val="tx1"/>
            </a:solidFill>
            <a:headEnd type="oval" w="sm" len="sm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Rechte verbindingslijn met pijl 35">
            <a:extLst>
              <a:ext uri="{FF2B5EF4-FFF2-40B4-BE49-F238E27FC236}">
                <a16:creationId xmlns:a16="http://schemas.microsoft.com/office/drawing/2014/main" id="{82F01B7F-E955-440A-B0E0-7E72D5BBCFFB}"/>
              </a:ext>
            </a:extLst>
          </p:cNvPr>
          <p:cNvCxnSpPr>
            <a:cxnSpLocks/>
          </p:cNvCxnSpPr>
          <p:nvPr/>
        </p:nvCxnSpPr>
        <p:spPr>
          <a:xfrm>
            <a:off x="3391471" y="2471252"/>
            <a:ext cx="1807200" cy="0"/>
          </a:xfrm>
          <a:prstGeom prst="straightConnector1">
            <a:avLst/>
          </a:prstGeom>
          <a:ln w="12700">
            <a:solidFill>
              <a:schemeClr val="tx1"/>
            </a:solidFill>
            <a:headEnd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Rechte verbindingslijn met pijl 36">
            <a:extLst>
              <a:ext uri="{FF2B5EF4-FFF2-40B4-BE49-F238E27FC236}">
                <a16:creationId xmlns:a16="http://schemas.microsoft.com/office/drawing/2014/main" id="{A882B6FB-CDD3-4B60-9B92-E1E8A848AAC6}"/>
              </a:ext>
            </a:extLst>
          </p:cNvPr>
          <p:cNvCxnSpPr>
            <a:cxnSpLocks/>
          </p:cNvCxnSpPr>
          <p:nvPr/>
        </p:nvCxnSpPr>
        <p:spPr>
          <a:xfrm>
            <a:off x="3359071" y="4043375"/>
            <a:ext cx="824400" cy="0"/>
          </a:xfrm>
          <a:prstGeom prst="straightConnector1">
            <a:avLst/>
          </a:prstGeom>
          <a:ln w="12700">
            <a:solidFill>
              <a:schemeClr val="tx1"/>
            </a:solidFill>
            <a:headEnd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Rechte verbindingslijn met pijl 38">
            <a:extLst>
              <a:ext uri="{FF2B5EF4-FFF2-40B4-BE49-F238E27FC236}">
                <a16:creationId xmlns:a16="http://schemas.microsoft.com/office/drawing/2014/main" id="{5142415A-B45F-4A6A-ABE9-E048AC61D929}"/>
              </a:ext>
            </a:extLst>
          </p:cNvPr>
          <p:cNvCxnSpPr>
            <a:cxnSpLocks/>
          </p:cNvCxnSpPr>
          <p:nvPr/>
        </p:nvCxnSpPr>
        <p:spPr>
          <a:xfrm>
            <a:off x="3359071" y="5727403"/>
            <a:ext cx="1839600" cy="0"/>
          </a:xfrm>
          <a:prstGeom prst="straightConnector1">
            <a:avLst/>
          </a:prstGeom>
          <a:ln w="12700">
            <a:solidFill>
              <a:schemeClr val="tx1"/>
            </a:solidFill>
            <a:headEnd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ijdelijke aanduiding voor tekst 11">
            <a:extLst>
              <a:ext uri="{FF2B5EF4-FFF2-40B4-BE49-F238E27FC236}">
                <a16:creationId xmlns:a16="http://schemas.microsoft.com/office/drawing/2014/main" id="{1EDD9556-EE01-4EF9-97AE-8385061BE2C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12697" y="3096028"/>
            <a:ext cx="1961272" cy="1900644"/>
          </a:xfrm>
        </p:spPr>
        <p:txBody>
          <a:bodyPr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 b="1" cap="all" baseline="0">
                <a:solidFill>
                  <a:schemeClr val="accent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nl-NL" dirty="0"/>
              <a:t>KEY MESSAGE</a:t>
            </a:r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27B899CC-F789-4B53-AC07-F992D39E1970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GB"/>
              <a:t>Template made by Smartpresentations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0661CB57-2B67-460B-8583-FC481646736B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761B7991-791C-44D3-A34B-0516733EAC00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06779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gram - 5 o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E66BB5B-14D2-4A70-B1FE-79DB35477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cxnSp>
        <p:nvCxnSpPr>
          <p:cNvPr id="9" name="Rechte verbindingslijn 8">
            <a:extLst>
              <a:ext uri="{FF2B5EF4-FFF2-40B4-BE49-F238E27FC236}">
                <a16:creationId xmlns:a16="http://schemas.microsoft.com/office/drawing/2014/main" id="{498B4DCE-2704-40D5-AFF2-FF3510C238F1}"/>
              </a:ext>
            </a:extLst>
          </p:cNvPr>
          <p:cNvCxnSpPr/>
          <p:nvPr/>
        </p:nvCxnSpPr>
        <p:spPr>
          <a:xfrm>
            <a:off x="1729824" y="3517948"/>
            <a:ext cx="0" cy="116006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ijdelijke aanduiding voor tekst 11">
            <a:extLst>
              <a:ext uri="{FF2B5EF4-FFF2-40B4-BE49-F238E27FC236}">
                <a16:creationId xmlns:a16="http://schemas.microsoft.com/office/drawing/2014/main" id="{80F700A6-B198-4148-80A5-AF17F78C934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79147" y="4851451"/>
            <a:ext cx="2510881" cy="1154361"/>
          </a:xfrm>
        </p:spPr>
        <p:txBody>
          <a:bodyPr anchor="t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0" name="Rechte verbindingslijn 39">
            <a:extLst>
              <a:ext uri="{FF2B5EF4-FFF2-40B4-BE49-F238E27FC236}">
                <a16:creationId xmlns:a16="http://schemas.microsoft.com/office/drawing/2014/main" id="{D33FE0A0-4B7D-426F-A670-0313E74E861E}"/>
              </a:ext>
            </a:extLst>
          </p:cNvPr>
          <p:cNvCxnSpPr/>
          <p:nvPr/>
        </p:nvCxnSpPr>
        <p:spPr>
          <a:xfrm>
            <a:off x="6106500" y="3517948"/>
            <a:ext cx="0" cy="1160060"/>
          </a:xfrm>
          <a:prstGeom prst="line">
            <a:avLst/>
          </a:prstGeom>
          <a:ln w="19050">
            <a:solidFill>
              <a:srgbClr val="FF7A1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ijdelijke aanduiding voor tekst 11">
            <a:extLst>
              <a:ext uri="{FF2B5EF4-FFF2-40B4-BE49-F238E27FC236}">
                <a16:creationId xmlns:a16="http://schemas.microsoft.com/office/drawing/2014/main" id="{CADC3538-E5D6-45E1-A0AB-4E99727BD91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855823" y="4851451"/>
            <a:ext cx="2510881" cy="1154361"/>
          </a:xfrm>
        </p:spPr>
        <p:txBody>
          <a:bodyPr anchor="t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2" name="Rechte verbindingslijn 41">
            <a:extLst>
              <a:ext uri="{FF2B5EF4-FFF2-40B4-BE49-F238E27FC236}">
                <a16:creationId xmlns:a16="http://schemas.microsoft.com/office/drawing/2014/main" id="{FE017B11-C244-434F-929C-0784042EC907}"/>
              </a:ext>
            </a:extLst>
          </p:cNvPr>
          <p:cNvCxnSpPr/>
          <p:nvPr/>
        </p:nvCxnSpPr>
        <p:spPr>
          <a:xfrm>
            <a:off x="10508878" y="3517948"/>
            <a:ext cx="0" cy="116006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ijdelijke aanduiding voor tekst 11">
            <a:extLst>
              <a:ext uri="{FF2B5EF4-FFF2-40B4-BE49-F238E27FC236}">
                <a16:creationId xmlns:a16="http://schemas.microsoft.com/office/drawing/2014/main" id="{7C33880C-2605-40BC-8CC8-EEE1D1900D7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258201" y="4851451"/>
            <a:ext cx="2510881" cy="1154361"/>
          </a:xfrm>
        </p:spPr>
        <p:txBody>
          <a:bodyPr anchor="t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4" name="Rechte verbindingslijn 43">
            <a:extLst>
              <a:ext uri="{FF2B5EF4-FFF2-40B4-BE49-F238E27FC236}">
                <a16:creationId xmlns:a16="http://schemas.microsoft.com/office/drawing/2014/main" id="{353B1555-FDDB-4621-BE82-AE12B1A72360}"/>
              </a:ext>
            </a:extLst>
          </p:cNvPr>
          <p:cNvCxnSpPr/>
          <p:nvPr/>
        </p:nvCxnSpPr>
        <p:spPr>
          <a:xfrm>
            <a:off x="3920131" y="3269509"/>
            <a:ext cx="0" cy="1160060"/>
          </a:xfrm>
          <a:prstGeom prst="line">
            <a:avLst/>
          </a:prstGeom>
          <a:ln w="19050">
            <a:solidFill>
              <a:srgbClr val="FF84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ijdelijke aanduiding voor tekst 11">
            <a:extLst>
              <a:ext uri="{FF2B5EF4-FFF2-40B4-BE49-F238E27FC236}">
                <a16:creationId xmlns:a16="http://schemas.microsoft.com/office/drawing/2014/main" id="{CC49ADED-9845-4F27-AD1D-83B9AF69B21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658726" y="1961626"/>
            <a:ext cx="2510881" cy="1160060"/>
          </a:xfrm>
        </p:spPr>
        <p:txBody>
          <a:bodyPr anchor="b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6" name="Rechte verbindingslijn 45">
            <a:extLst>
              <a:ext uri="{FF2B5EF4-FFF2-40B4-BE49-F238E27FC236}">
                <a16:creationId xmlns:a16="http://schemas.microsoft.com/office/drawing/2014/main" id="{178A62CD-F80E-4B85-A96E-E6E982B911E9}"/>
              </a:ext>
            </a:extLst>
          </p:cNvPr>
          <p:cNvCxnSpPr/>
          <p:nvPr/>
        </p:nvCxnSpPr>
        <p:spPr>
          <a:xfrm>
            <a:off x="8285323" y="3269509"/>
            <a:ext cx="0" cy="1160060"/>
          </a:xfrm>
          <a:prstGeom prst="line">
            <a:avLst/>
          </a:prstGeom>
          <a:ln w="19050">
            <a:solidFill>
              <a:srgbClr val="FF69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ijdelijke aanduiding voor tekst 11">
            <a:extLst>
              <a:ext uri="{FF2B5EF4-FFF2-40B4-BE49-F238E27FC236}">
                <a16:creationId xmlns:a16="http://schemas.microsoft.com/office/drawing/2014/main" id="{517B8485-E6B7-4B58-A92D-95A6E3DC259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023918" y="1961626"/>
            <a:ext cx="2510881" cy="1160060"/>
          </a:xfrm>
        </p:spPr>
        <p:txBody>
          <a:bodyPr anchor="b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7" name="Groep 6">
            <a:extLst>
              <a:ext uri="{FF2B5EF4-FFF2-40B4-BE49-F238E27FC236}">
                <a16:creationId xmlns:a16="http://schemas.microsoft.com/office/drawing/2014/main" id="{46A9B1A9-0FF1-4592-AAD4-7197D0D6927B}"/>
              </a:ext>
            </a:extLst>
          </p:cNvPr>
          <p:cNvGrpSpPr/>
          <p:nvPr/>
        </p:nvGrpSpPr>
        <p:grpSpPr>
          <a:xfrm>
            <a:off x="850232" y="2933444"/>
            <a:ext cx="10506076" cy="2064357"/>
            <a:chOff x="1607298" y="2320542"/>
            <a:chExt cx="11440281" cy="2247921"/>
          </a:xfr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1594000" scaled="0"/>
          </a:gradFill>
        </p:grpSpPr>
        <p:sp>
          <p:nvSpPr>
            <p:cNvPr id="5" name="Graphic 3">
              <a:extLst>
                <a:ext uri="{FF2B5EF4-FFF2-40B4-BE49-F238E27FC236}">
                  <a16:creationId xmlns:a16="http://schemas.microsoft.com/office/drawing/2014/main" id="{34FC95EC-A784-4490-8B22-EDDD0F141F40}"/>
                </a:ext>
              </a:extLst>
            </p:cNvPr>
            <p:cNvSpPr/>
            <p:nvPr/>
          </p:nvSpPr>
          <p:spPr>
            <a:xfrm rot="2700000">
              <a:off x="1607298" y="2333873"/>
              <a:ext cx="1915613" cy="1915613"/>
            </a:xfrm>
            <a:custGeom>
              <a:avLst/>
              <a:gdLst>
                <a:gd name="connsiteX0" fmla="*/ -51 w 2995168"/>
                <a:gd name="connsiteY0" fmla="*/ 2995118 h 2995168"/>
                <a:gd name="connsiteX1" fmla="*/ 713289 w 2995168"/>
                <a:gd name="connsiteY1" fmla="*/ 2995118 h 2995168"/>
                <a:gd name="connsiteX2" fmla="*/ 2995118 w 2995168"/>
                <a:gd name="connsiteY2" fmla="*/ 713289 h 2995168"/>
                <a:gd name="connsiteX3" fmla="*/ 2995118 w 2995168"/>
                <a:gd name="connsiteY3" fmla="*/ 713289 h 2995168"/>
                <a:gd name="connsiteX4" fmla="*/ 2995118 w 2995168"/>
                <a:gd name="connsiteY4" fmla="*/ -51 h 2995168"/>
                <a:gd name="connsiteX5" fmla="*/ -51 w 2995168"/>
                <a:gd name="connsiteY5" fmla="*/ 2995118 h 2995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95168" h="2995168">
                  <a:moveTo>
                    <a:pt x="-51" y="2995118"/>
                  </a:moveTo>
                  <a:lnTo>
                    <a:pt x="713289" y="2995118"/>
                  </a:lnTo>
                  <a:cubicBezTo>
                    <a:pt x="713289" y="1734955"/>
                    <a:pt x="1734955" y="713289"/>
                    <a:pt x="2995118" y="713289"/>
                  </a:cubicBezTo>
                  <a:lnTo>
                    <a:pt x="2995118" y="713289"/>
                  </a:lnTo>
                  <a:lnTo>
                    <a:pt x="2995118" y="-51"/>
                  </a:lnTo>
                  <a:cubicBezTo>
                    <a:pt x="1340684" y="-51"/>
                    <a:pt x="-51" y="1340684"/>
                    <a:pt x="-51" y="2995118"/>
                  </a:cubicBezTo>
                </a:path>
              </a:pathLst>
            </a:custGeom>
            <a:grpFill/>
            <a:ln w="42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7" name="Graphic 3">
              <a:extLst>
                <a:ext uri="{FF2B5EF4-FFF2-40B4-BE49-F238E27FC236}">
                  <a16:creationId xmlns:a16="http://schemas.microsoft.com/office/drawing/2014/main" id="{E4734907-6B2B-4F61-91A1-5C684C8AC19F}"/>
                </a:ext>
              </a:extLst>
            </p:cNvPr>
            <p:cNvSpPr/>
            <p:nvPr userDrawn="1"/>
          </p:nvSpPr>
          <p:spPr>
            <a:xfrm rot="13500000">
              <a:off x="3988994" y="2652850"/>
              <a:ext cx="1915613" cy="1915613"/>
            </a:xfrm>
            <a:custGeom>
              <a:avLst/>
              <a:gdLst>
                <a:gd name="connsiteX0" fmla="*/ -51 w 2995168"/>
                <a:gd name="connsiteY0" fmla="*/ 2995118 h 2995168"/>
                <a:gd name="connsiteX1" fmla="*/ 713289 w 2995168"/>
                <a:gd name="connsiteY1" fmla="*/ 2995118 h 2995168"/>
                <a:gd name="connsiteX2" fmla="*/ 2995118 w 2995168"/>
                <a:gd name="connsiteY2" fmla="*/ 713289 h 2995168"/>
                <a:gd name="connsiteX3" fmla="*/ 2995118 w 2995168"/>
                <a:gd name="connsiteY3" fmla="*/ 713289 h 2995168"/>
                <a:gd name="connsiteX4" fmla="*/ 2995118 w 2995168"/>
                <a:gd name="connsiteY4" fmla="*/ -51 h 2995168"/>
                <a:gd name="connsiteX5" fmla="*/ -51 w 2995168"/>
                <a:gd name="connsiteY5" fmla="*/ 2995118 h 2995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95168" h="2995168">
                  <a:moveTo>
                    <a:pt x="-51" y="2995118"/>
                  </a:moveTo>
                  <a:lnTo>
                    <a:pt x="713289" y="2995118"/>
                  </a:lnTo>
                  <a:cubicBezTo>
                    <a:pt x="713289" y="1734955"/>
                    <a:pt x="1734955" y="713289"/>
                    <a:pt x="2995118" y="713289"/>
                  </a:cubicBezTo>
                  <a:lnTo>
                    <a:pt x="2995118" y="713289"/>
                  </a:lnTo>
                  <a:lnTo>
                    <a:pt x="2995118" y="-51"/>
                  </a:lnTo>
                  <a:cubicBezTo>
                    <a:pt x="1340684" y="-51"/>
                    <a:pt x="-51" y="1340684"/>
                    <a:pt x="-51" y="2995118"/>
                  </a:cubicBezTo>
                </a:path>
              </a:pathLst>
            </a:custGeom>
            <a:grpFill/>
            <a:ln w="42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0" name="Graphic 3">
              <a:extLst>
                <a:ext uri="{FF2B5EF4-FFF2-40B4-BE49-F238E27FC236}">
                  <a16:creationId xmlns:a16="http://schemas.microsoft.com/office/drawing/2014/main" id="{19BBAD39-B46C-4BF9-B89A-61D77733B6D7}"/>
                </a:ext>
              </a:extLst>
            </p:cNvPr>
            <p:cNvSpPr/>
            <p:nvPr/>
          </p:nvSpPr>
          <p:spPr>
            <a:xfrm rot="2700000">
              <a:off x="6374818" y="2330914"/>
              <a:ext cx="1915613" cy="1915613"/>
            </a:xfrm>
            <a:custGeom>
              <a:avLst/>
              <a:gdLst>
                <a:gd name="connsiteX0" fmla="*/ -51 w 2995168"/>
                <a:gd name="connsiteY0" fmla="*/ 2995118 h 2995168"/>
                <a:gd name="connsiteX1" fmla="*/ 713289 w 2995168"/>
                <a:gd name="connsiteY1" fmla="*/ 2995118 h 2995168"/>
                <a:gd name="connsiteX2" fmla="*/ 2995118 w 2995168"/>
                <a:gd name="connsiteY2" fmla="*/ 713289 h 2995168"/>
                <a:gd name="connsiteX3" fmla="*/ 2995118 w 2995168"/>
                <a:gd name="connsiteY3" fmla="*/ 713289 h 2995168"/>
                <a:gd name="connsiteX4" fmla="*/ 2995118 w 2995168"/>
                <a:gd name="connsiteY4" fmla="*/ -51 h 2995168"/>
                <a:gd name="connsiteX5" fmla="*/ -51 w 2995168"/>
                <a:gd name="connsiteY5" fmla="*/ 2995118 h 2995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95168" h="2995168">
                  <a:moveTo>
                    <a:pt x="-51" y="2995118"/>
                  </a:moveTo>
                  <a:lnTo>
                    <a:pt x="713289" y="2995118"/>
                  </a:lnTo>
                  <a:cubicBezTo>
                    <a:pt x="713289" y="1734955"/>
                    <a:pt x="1734955" y="713289"/>
                    <a:pt x="2995118" y="713289"/>
                  </a:cubicBezTo>
                  <a:lnTo>
                    <a:pt x="2995118" y="713289"/>
                  </a:lnTo>
                  <a:lnTo>
                    <a:pt x="2995118" y="-51"/>
                  </a:lnTo>
                  <a:cubicBezTo>
                    <a:pt x="1340684" y="-51"/>
                    <a:pt x="-51" y="1340684"/>
                    <a:pt x="-51" y="2995118"/>
                  </a:cubicBezTo>
                </a:path>
              </a:pathLst>
            </a:custGeom>
            <a:grpFill/>
            <a:ln w="42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2" name="Graphic 3">
              <a:extLst>
                <a:ext uri="{FF2B5EF4-FFF2-40B4-BE49-F238E27FC236}">
                  <a16:creationId xmlns:a16="http://schemas.microsoft.com/office/drawing/2014/main" id="{6A2C120C-4E53-4D7C-91E8-420768E4BF9B}"/>
                </a:ext>
              </a:extLst>
            </p:cNvPr>
            <p:cNvSpPr/>
            <p:nvPr userDrawn="1"/>
          </p:nvSpPr>
          <p:spPr>
            <a:xfrm rot="13500000">
              <a:off x="8749686" y="2642478"/>
              <a:ext cx="1915613" cy="1915613"/>
            </a:xfrm>
            <a:custGeom>
              <a:avLst/>
              <a:gdLst>
                <a:gd name="connsiteX0" fmla="*/ -51 w 2995168"/>
                <a:gd name="connsiteY0" fmla="*/ 2995118 h 2995168"/>
                <a:gd name="connsiteX1" fmla="*/ 713289 w 2995168"/>
                <a:gd name="connsiteY1" fmla="*/ 2995118 h 2995168"/>
                <a:gd name="connsiteX2" fmla="*/ 2995118 w 2995168"/>
                <a:gd name="connsiteY2" fmla="*/ 713289 h 2995168"/>
                <a:gd name="connsiteX3" fmla="*/ 2995118 w 2995168"/>
                <a:gd name="connsiteY3" fmla="*/ 713289 h 2995168"/>
                <a:gd name="connsiteX4" fmla="*/ 2995118 w 2995168"/>
                <a:gd name="connsiteY4" fmla="*/ -51 h 2995168"/>
                <a:gd name="connsiteX5" fmla="*/ -51 w 2995168"/>
                <a:gd name="connsiteY5" fmla="*/ 2995118 h 2995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95168" h="2995168">
                  <a:moveTo>
                    <a:pt x="-51" y="2995118"/>
                  </a:moveTo>
                  <a:lnTo>
                    <a:pt x="713289" y="2995118"/>
                  </a:lnTo>
                  <a:cubicBezTo>
                    <a:pt x="713289" y="1734955"/>
                    <a:pt x="1734955" y="713289"/>
                    <a:pt x="2995118" y="713289"/>
                  </a:cubicBezTo>
                  <a:lnTo>
                    <a:pt x="2995118" y="713289"/>
                  </a:lnTo>
                  <a:lnTo>
                    <a:pt x="2995118" y="-51"/>
                  </a:lnTo>
                  <a:cubicBezTo>
                    <a:pt x="1340684" y="-51"/>
                    <a:pt x="-51" y="1340684"/>
                    <a:pt x="-51" y="2995118"/>
                  </a:cubicBezTo>
                </a:path>
              </a:pathLst>
            </a:custGeom>
            <a:grpFill/>
            <a:ln w="42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33" name="Graphic 3">
              <a:extLst>
                <a:ext uri="{FF2B5EF4-FFF2-40B4-BE49-F238E27FC236}">
                  <a16:creationId xmlns:a16="http://schemas.microsoft.com/office/drawing/2014/main" id="{E95C94CA-F2FD-4543-A9C3-B15FAD64980B}"/>
                </a:ext>
              </a:extLst>
            </p:cNvPr>
            <p:cNvSpPr/>
            <p:nvPr userDrawn="1"/>
          </p:nvSpPr>
          <p:spPr>
            <a:xfrm rot="2700000">
              <a:off x="11131966" y="2320542"/>
              <a:ext cx="1915613" cy="1915613"/>
            </a:xfrm>
            <a:custGeom>
              <a:avLst/>
              <a:gdLst>
                <a:gd name="connsiteX0" fmla="*/ -51 w 2995168"/>
                <a:gd name="connsiteY0" fmla="*/ 2995118 h 2995168"/>
                <a:gd name="connsiteX1" fmla="*/ 713289 w 2995168"/>
                <a:gd name="connsiteY1" fmla="*/ 2995118 h 2995168"/>
                <a:gd name="connsiteX2" fmla="*/ 2995118 w 2995168"/>
                <a:gd name="connsiteY2" fmla="*/ 713289 h 2995168"/>
                <a:gd name="connsiteX3" fmla="*/ 2995118 w 2995168"/>
                <a:gd name="connsiteY3" fmla="*/ 713289 h 2995168"/>
                <a:gd name="connsiteX4" fmla="*/ 2995118 w 2995168"/>
                <a:gd name="connsiteY4" fmla="*/ -51 h 2995168"/>
                <a:gd name="connsiteX5" fmla="*/ -51 w 2995168"/>
                <a:gd name="connsiteY5" fmla="*/ 2995118 h 2995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95168" h="2995168">
                  <a:moveTo>
                    <a:pt x="-51" y="2995118"/>
                  </a:moveTo>
                  <a:lnTo>
                    <a:pt x="713289" y="2995118"/>
                  </a:lnTo>
                  <a:cubicBezTo>
                    <a:pt x="713289" y="1734955"/>
                    <a:pt x="1734955" y="713289"/>
                    <a:pt x="2995118" y="713289"/>
                  </a:cubicBezTo>
                  <a:lnTo>
                    <a:pt x="2995118" y="713289"/>
                  </a:lnTo>
                  <a:lnTo>
                    <a:pt x="2995118" y="-51"/>
                  </a:lnTo>
                  <a:cubicBezTo>
                    <a:pt x="1340684" y="-51"/>
                    <a:pt x="-51" y="1340684"/>
                    <a:pt x="-51" y="2995118"/>
                  </a:cubicBezTo>
                </a:path>
              </a:pathLst>
            </a:custGeom>
            <a:grpFill/>
            <a:ln w="42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3650A98E-55EC-485D-B218-F494F76EC3C5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GB"/>
              <a:t>Template made by Smartpresentations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A16B51E7-0FC1-41CA-9BCB-F5095E1C0070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761B7991-791C-44D3-A34B-0516733EAC00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65928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3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5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7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Mov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media 2"/>
          <p:cNvSpPr>
            <a:spLocks noGrp="1"/>
          </p:cNvSpPr>
          <p:nvPr>
            <p:ph type="media" sz="quarter" idx="10"/>
          </p:nvPr>
        </p:nvSpPr>
        <p:spPr>
          <a:xfrm>
            <a:off x="0" y="0"/>
            <a:ext cx="12192000" cy="6858000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sz="1600" b="0" baseline="0"/>
            </a:lvl1pPr>
          </a:lstStyle>
          <a:p>
            <a:pPr lvl="0"/>
            <a:r>
              <a:rPr lang="en-US" noProof="0"/>
              <a:t>Click icon to add media</a:t>
            </a:r>
            <a:endParaRPr lang="nl-BE" noProof="0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1"/>
          </p:nvPr>
        </p:nvSpPr>
        <p:spPr>
          <a:xfrm>
            <a:off x="5556609" y="3330933"/>
            <a:ext cx="1078786" cy="1078784"/>
          </a:xfr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 algn="ctr">
              <a:buNone/>
              <a:defRPr sz="133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jdelijke aanduiding voor tekst 9"/>
          <p:cNvSpPr>
            <a:spLocks noGrp="1"/>
          </p:cNvSpPr>
          <p:nvPr>
            <p:ph type="body" sz="quarter" idx="12"/>
          </p:nvPr>
        </p:nvSpPr>
        <p:spPr>
          <a:xfrm>
            <a:off x="420284" y="3870325"/>
            <a:ext cx="5040000" cy="36000"/>
          </a:xfrm>
          <a:solidFill>
            <a:schemeClr val="accent2"/>
          </a:solidFill>
        </p:spPr>
        <p:txBody>
          <a:bodyPr/>
          <a:lstStyle>
            <a:lvl1pPr marL="0" indent="0">
              <a:buNone/>
              <a:defRPr sz="133">
                <a:noFill/>
              </a:defRPr>
            </a:lvl1pPr>
            <a:lvl2pPr marL="457189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ijdelijke aanduiding voor tekst 9"/>
          <p:cNvSpPr>
            <a:spLocks noGrp="1"/>
          </p:cNvSpPr>
          <p:nvPr>
            <p:ph type="body" sz="quarter" idx="13"/>
          </p:nvPr>
        </p:nvSpPr>
        <p:spPr>
          <a:xfrm>
            <a:off x="6731716" y="3870325"/>
            <a:ext cx="5040000" cy="36000"/>
          </a:xfrm>
          <a:solidFill>
            <a:schemeClr val="accent2"/>
          </a:solidFill>
        </p:spPr>
        <p:txBody>
          <a:bodyPr/>
          <a:lstStyle>
            <a:lvl1pPr marL="0" indent="0">
              <a:buNone/>
              <a:defRPr sz="133">
                <a:noFill/>
              </a:defRPr>
            </a:lvl1pPr>
            <a:lvl2pPr marL="457189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Rechthoek 38">
            <a:extLst>
              <a:ext uri="{FF2B5EF4-FFF2-40B4-BE49-F238E27FC236}">
                <a16:creationId xmlns:a16="http://schemas.microsoft.com/office/drawing/2014/main" id="{1CEEFD70-3144-4EA9-A60E-E1C7E6D18F62}"/>
              </a:ext>
            </a:extLst>
          </p:cNvPr>
          <p:cNvSpPr/>
          <p:nvPr/>
        </p:nvSpPr>
        <p:spPr>
          <a:xfrm>
            <a:off x="-4858954" y="394173"/>
            <a:ext cx="3203717" cy="38738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180000" rIns="180000" rtlCol="0" anchor="t"/>
          <a:lstStyle/>
          <a:p>
            <a:pPr marL="0" marR="0" lvl="0" indent="0" defTabSz="914377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Voeg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een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afbeelding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film toe</a:t>
            </a:r>
            <a:endParaRPr lang="nl-NL" sz="1400" b="0" i="0" u="none" kern="1200" noProof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40" name="Rechte verbindingslijn 39">
            <a:extLst>
              <a:ext uri="{FF2B5EF4-FFF2-40B4-BE49-F238E27FC236}">
                <a16:creationId xmlns:a16="http://schemas.microsoft.com/office/drawing/2014/main" id="{47A48878-0506-4E44-8B23-5D499E8B78FA}"/>
              </a:ext>
            </a:extLst>
          </p:cNvPr>
          <p:cNvCxnSpPr>
            <a:cxnSpLocks/>
          </p:cNvCxnSpPr>
          <p:nvPr/>
        </p:nvCxnSpPr>
        <p:spPr>
          <a:xfrm>
            <a:off x="-4685618" y="673584"/>
            <a:ext cx="4309227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</a:ln>
          <a:effectLst/>
        </p:spPr>
      </p:cxnSp>
      <p:sp>
        <p:nvSpPr>
          <p:cNvPr id="41" name="Tekstvak 40">
            <a:extLst>
              <a:ext uri="{FF2B5EF4-FFF2-40B4-BE49-F238E27FC236}">
                <a16:creationId xmlns:a16="http://schemas.microsoft.com/office/drawing/2014/main" id="{623AB98F-8702-466D-99CA-0D09D5974147}"/>
              </a:ext>
            </a:extLst>
          </p:cNvPr>
          <p:cNvSpPr txBox="1"/>
          <p:nvPr/>
        </p:nvSpPr>
        <p:spPr>
          <a:xfrm>
            <a:off x="-4685621" y="774064"/>
            <a:ext cx="2946092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Afbeeldingen kunnen toegevoegd worden via deze knoppen:</a:t>
            </a:r>
          </a:p>
        </p:txBody>
      </p:sp>
      <p:grpSp>
        <p:nvGrpSpPr>
          <p:cNvPr id="42" name="Groep 41">
            <a:extLst>
              <a:ext uri="{FF2B5EF4-FFF2-40B4-BE49-F238E27FC236}">
                <a16:creationId xmlns:a16="http://schemas.microsoft.com/office/drawing/2014/main" id="{B0D1267B-CF7E-4450-8B48-59FA4F5A53D3}"/>
              </a:ext>
            </a:extLst>
          </p:cNvPr>
          <p:cNvGrpSpPr/>
          <p:nvPr/>
        </p:nvGrpSpPr>
        <p:grpSpPr>
          <a:xfrm>
            <a:off x="-1425490" y="845069"/>
            <a:ext cx="250379" cy="249771"/>
            <a:chOff x="-706740" y="145633"/>
            <a:chExt cx="250379" cy="249771"/>
          </a:xfrm>
        </p:grpSpPr>
        <p:sp>
          <p:nvSpPr>
            <p:cNvPr id="43" name="Rechthoek 42">
              <a:extLst>
                <a:ext uri="{FF2B5EF4-FFF2-40B4-BE49-F238E27FC236}">
                  <a16:creationId xmlns:a16="http://schemas.microsoft.com/office/drawing/2014/main" id="{F1DBA30E-3AC9-4705-972F-432EBD384C4D}"/>
                </a:ext>
              </a:extLst>
            </p:cNvPr>
            <p:cNvSpPr/>
            <p:nvPr userDrawn="1"/>
          </p:nvSpPr>
          <p:spPr>
            <a:xfrm rot="5400000">
              <a:off x="-695663" y="134556"/>
              <a:ext cx="216024" cy="238177"/>
            </a:xfrm>
            <a:prstGeom prst="rect">
              <a:avLst/>
            </a:prstGeom>
            <a:solidFill>
              <a:schemeClr val="bg1"/>
            </a:solidFill>
            <a:ln w="15875" cap="sq">
              <a:solidFill>
                <a:schemeClr val="tx2">
                  <a:lumMod val="60000"/>
                  <a:lumOff val="40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44" name="Gelijkbenige driehoek 128">
              <a:extLst>
                <a:ext uri="{FF2B5EF4-FFF2-40B4-BE49-F238E27FC236}">
                  <a16:creationId xmlns:a16="http://schemas.microsoft.com/office/drawing/2014/main" id="{72AE8D8B-3EA6-431B-9403-F78DC77A59CF}"/>
                </a:ext>
              </a:extLst>
            </p:cNvPr>
            <p:cNvSpPr/>
            <p:nvPr userDrawn="1"/>
          </p:nvSpPr>
          <p:spPr>
            <a:xfrm>
              <a:off x="-691695" y="241573"/>
              <a:ext cx="131236" cy="108025"/>
            </a:xfrm>
            <a:custGeom>
              <a:avLst/>
              <a:gdLst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0 w 165756"/>
                <a:gd name="connsiteY3" fmla="*/ 108025 h 108025"/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37140 w 165756"/>
                <a:gd name="connsiteY3" fmla="*/ 106895 h 108025"/>
                <a:gd name="connsiteX4" fmla="*/ 0 w 165756"/>
                <a:gd name="connsiteY4" fmla="*/ 108025 h 108025"/>
                <a:gd name="connsiteX0" fmla="*/ 0 w 165756"/>
                <a:gd name="connsiteY0" fmla="*/ 108025 h 108025"/>
                <a:gd name="connsiteX1" fmla="*/ 34520 w 165756"/>
                <a:gd name="connsiteY1" fmla="*/ 62354 h 108025"/>
                <a:gd name="connsiteX2" fmla="*/ 82878 w 165756"/>
                <a:gd name="connsiteY2" fmla="*/ 0 h 108025"/>
                <a:gd name="connsiteX3" fmla="*/ 165756 w 165756"/>
                <a:gd name="connsiteY3" fmla="*/ 108025 h 108025"/>
                <a:gd name="connsiteX4" fmla="*/ 37140 w 165756"/>
                <a:gd name="connsiteY4" fmla="*/ 106895 h 108025"/>
                <a:gd name="connsiteX5" fmla="*/ 0 w 165756"/>
                <a:gd name="connsiteY5" fmla="*/ 108025 h 108025"/>
                <a:gd name="connsiteX0" fmla="*/ 2620 w 131236"/>
                <a:gd name="connsiteY0" fmla="*/ 106895 h 108025"/>
                <a:gd name="connsiteX1" fmla="*/ 0 w 131236"/>
                <a:gd name="connsiteY1" fmla="*/ 62354 h 108025"/>
                <a:gd name="connsiteX2" fmla="*/ 48358 w 131236"/>
                <a:gd name="connsiteY2" fmla="*/ 0 h 108025"/>
                <a:gd name="connsiteX3" fmla="*/ 131236 w 131236"/>
                <a:gd name="connsiteY3" fmla="*/ 108025 h 108025"/>
                <a:gd name="connsiteX4" fmla="*/ 2620 w 131236"/>
                <a:gd name="connsiteY4" fmla="*/ 106895 h 108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36" h="108025">
                  <a:moveTo>
                    <a:pt x="2620" y="106895"/>
                  </a:moveTo>
                  <a:lnTo>
                    <a:pt x="0" y="62354"/>
                  </a:lnTo>
                  <a:lnTo>
                    <a:pt x="48358" y="0"/>
                  </a:lnTo>
                  <a:lnTo>
                    <a:pt x="131236" y="108025"/>
                  </a:lnTo>
                  <a:lnTo>
                    <a:pt x="2620" y="10689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45" name="Ovaal 44">
              <a:extLst>
                <a:ext uri="{FF2B5EF4-FFF2-40B4-BE49-F238E27FC236}">
                  <a16:creationId xmlns:a16="http://schemas.microsoft.com/office/drawing/2014/main" id="{2598491F-B788-4AAC-BFBC-1A5E9F22C49E}"/>
                </a:ext>
              </a:extLst>
            </p:cNvPr>
            <p:cNvSpPr/>
            <p:nvPr userDrawn="1"/>
          </p:nvSpPr>
          <p:spPr>
            <a:xfrm>
              <a:off x="-550874" y="173162"/>
              <a:ext cx="54000" cy="54000"/>
            </a:xfrm>
            <a:prstGeom prst="ellipse">
              <a:avLst/>
            </a:prstGeom>
            <a:solidFill>
              <a:srgbClr val="FFC000"/>
            </a:solidFill>
            <a:ln w="15875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GB" sz="1800"/>
            </a:p>
          </p:txBody>
        </p:sp>
        <p:sp>
          <p:nvSpPr>
            <p:cNvPr id="46" name="Rechthoek 45">
              <a:extLst>
                <a:ext uri="{FF2B5EF4-FFF2-40B4-BE49-F238E27FC236}">
                  <a16:creationId xmlns:a16="http://schemas.microsoft.com/office/drawing/2014/main" id="{7D1AA91D-8A0E-418A-8A15-568986FDDCC3}"/>
                </a:ext>
              </a:extLst>
            </p:cNvPr>
            <p:cNvSpPr/>
            <p:nvPr userDrawn="1"/>
          </p:nvSpPr>
          <p:spPr>
            <a:xfrm rot="5400000">
              <a:off x="-576961" y="253117"/>
              <a:ext cx="108000" cy="133200"/>
            </a:xfrm>
            <a:prstGeom prst="rect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cxnSp>
          <p:nvCxnSpPr>
            <p:cNvPr id="47" name="Rechte verbindingslijn 46">
              <a:extLst>
                <a:ext uri="{FF2B5EF4-FFF2-40B4-BE49-F238E27FC236}">
                  <a16:creationId xmlns:a16="http://schemas.microsoft.com/office/drawing/2014/main" id="{C2DCC380-E160-4F6C-BEC6-78AA43095A5C}"/>
                </a:ext>
              </a:extLst>
            </p:cNvPr>
            <p:cNvCxnSpPr/>
            <p:nvPr userDrawn="1"/>
          </p:nvCxnSpPr>
          <p:spPr>
            <a:xfrm>
              <a:off x="-540961" y="395404"/>
              <a:ext cx="36000" cy="0"/>
            </a:xfrm>
            <a:prstGeom prst="line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48" name="Tekstvak 47">
            <a:extLst>
              <a:ext uri="{FF2B5EF4-FFF2-40B4-BE49-F238E27FC236}">
                <a16:creationId xmlns:a16="http://schemas.microsoft.com/office/drawing/2014/main" id="{8A5F2955-E614-440D-B2FE-3A6BD25106DF}"/>
              </a:ext>
            </a:extLst>
          </p:cNvPr>
          <p:cNvSpPr txBox="1"/>
          <p:nvPr/>
        </p:nvSpPr>
        <p:spPr>
          <a:xfrm>
            <a:off x="-4685621" y="1207658"/>
            <a:ext cx="4111304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De afbeelding wordt automatisch geschaald naar het ingestelde kader.</a:t>
            </a:r>
          </a:p>
        </p:txBody>
      </p:sp>
      <p:sp>
        <p:nvSpPr>
          <p:cNvPr id="49" name="Tekstvak 48">
            <a:extLst>
              <a:ext uri="{FF2B5EF4-FFF2-40B4-BE49-F238E27FC236}">
                <a16:creationId xmlns:a16="http://schemas.microsoft.com/office/drawing/2014/main" id="{165C8EA5-BEC1-4AC0-9E6E-7C362681A42B}"/>
              </a:ext>
            </a:extLst>
          </p:cNvPr>
          <p:cNvSpPr txBox="1"/>
          <p:nvPr/>
        </p:nvSpPr>
        <p:spPr>
          <a:xfrm>
            <a:off x="-4685621" y="1460671"/>
            <a:ext cx="3930700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Om een afbeelding te wijzigen, verwijder je best de huidige en begin je terug opnieuw.</a:t>
            </a:r>
          </a:p>
        </p:txBody>
      </p:sp>
      <p:grpSp>
        <p:nvGrpSpPr>
          <p:cNvPr id="50" name="Groep 49">
            <a:extLst>
              <a:ext uri="{FF2B5EF4-FFF2-40B4-BE49-F238E27FC236}">
                <a16:creationId xmlns:a16="http://schemas.microsoft.com/office/drawing/2014/main" id="{439C349D-FD25-444B-ADF5-07B4C9FA4994}"/>
              </a:ext>
            </a:extLst>
          </p:cNvPr>
          <p:cNvGrpSpPr/>
          <p:nvPr/>
        </p:nvGrpSpPr>
        <p:grpSpPr>
          <a:xfrm>
            <a:off x="-1073403" y="845068"/>
            <a:ext cx="252000" cy="216024"/>
            <a:chOff x="-932185" y="5325334"/>
            <a:chExt cx="252000" cy="216024"/>
          </a:xfrm>
        </p:grpSpPr>
        <p:sp>
          <p:nvSpPr>
            <p:cNvPr id="51" name="Rechthoek 50">
              <a:extLst>
                <a:ext uri="{FF2B5EF4-FFF2-40B4-BE49-F238E27FC236}">
                  <a16:creationId xmlns:a16="http://schemas.microsoft.com/office/drawing/2014/main" id="{F59DC191-F09F-45B3-9BB0-F21AFF78FAD3}"/>
                </a:ext>
              </a:extLst>
            </p:cNvPr>
            <p:cNvSpPr/>
            <p:nvPr userDrawn="1"/>
          </p:nvSpPr>
          <p:spPr>
            <a:xfrm rot="5400000">
              <a:off x="-914197" y="5307346"/>
              <a:ext cx="216024" cy="252000"/>
            </a:xfrm>
            <a:prstGeom prst="rect">
              <a:avLst/>
            </a:prstGeom>
            <a:solidFill>
              <a:schemeClr val="bg1"/>
            </a:solidFill>
            <a:ln w="19050" cap="sq">
              <a:solidFill>
                <a:schemeClr val="tx2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grpSp>
          <p:nvGrpSpPr>
            <p:cNvPr id="52" name="Groep 51">
              <a:extLst>
                <a:ext uri="{FF2B5EF4-FFF2-40B4-BE49-F238E27FC236}">
                  <a16:creationId xmlns:a16="http://schemas.microsoft.com/office/drawing/2014/main" id="{B44A1207-8AD5-4602-BAE4-3023555ACD87}"/>
                </a:ext>
              </a:extLst>
            </p:cNvPr>
            <p:cNvGrpSpPr/>
            <p:nvPr userDrawn="1"/>
          </p:nvGrpSpPr>
          <p:grpSpPr>
            <a:xfrm>
              <a:off x="-925512" y="5325900"/>
              <a:ext cx="241658" cy="36000"/>
              <a:chOff x="-964435" y="5325900"/>
              <a:chExt cx="241658" cy="36000"/>
            </a:xfrm>
          </p:grpSpPr>
          <p:sp>
            <p:nvSpPr>
              <p:cNvPr id="61" name="Rechthoek 60">
                <a:extLst>
                  <a:ext uri="{FF2B5EF4-FFF2-40B4-BE49-F238E27FC236}">
                    <a16:creationId xmlns:a16="http://schemas.microsoft.com/office/drawing/2014/main" id="{88AA076E-194A-4EBE-BAC8-8B383661080A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62" name="Rechthoek 61">
                <a:extLst>
                  <a:ext uri="{FF2B5EF4-FFF2-40B4-BE49-F238E27FC236}">
                    <a16:creationId xmlns:a16="http://schemas.microsoft.com/office/drawing/2014/main" id="{42B11435-5F52-4C73-8B92-12B5195452DE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63" name="Rechthoek 62">
                <a:extLst>
                  <a:ext uri="{FF2B5EF4-FFF2-40B4-BE49-F238E27FC236}">
                    <a16:creationId xmlns:a16="http://schemas.microsoft.com/office/drawing/2014/main" id="{6C4E4824-E5D8-4022-8A19-72A2BD7F47CD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64" name="Rechthoek 63">
                <a:extLst>
                  <a:ext uri="{FF2B5EF4-FFF2-40B4-BE49-F238E27FC236}">
                    <a16:creationId xmlns:a16="http://schemas.microsoft.com/office/drawing/2014/main" id="{BAA2F00B-5D96-4B88-9CBE-560B618B43EB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65" name="Rechthoek 64">
                <a:extLst>
                  <a:ext uri="{FF2B5EF4-FFF2-40B4-BE49-F238E27FC236}">
                    <a16:creationId xmlns:a16="http://schemas.microsoft.com/office/drawing/2014/main" id="{E8D6AFBE-D8C3-4DDE-A9C6-E8DB9C836092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66" name="Rechthoek 65">
                <a:extLst>
                  <a:ext uri="{FF2B5EF4-FFF2-40B4-BE49-F238E27FC236}">
                    <a16:creationId xmlns:a16="http://schemas.microsoft.com/office/drawing/2014/main" id="{8D5B997B-A680-4C98-B4F9-FE04AC85B484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67" name="Rechthoek 66">
                <a:extLst>
                  <a:ext uri="{FF2B5EF4-FFF2-40B4-BE49-F238E27FC236}">
                    <a16:creationId xmlns:a16="http://schemas.microsoft.com/office/drawing/2014/main" id="{DEE1CAE3-36E4-40A8-9499-8DB7787C38B1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  <p:grpSp>
          <p:nvGrpSpPr>
            <p:cNvPr id="53" name="Groep 52">
              <a:extLst>
                <a:ext uri="{FF2B5EF4-FFF2-40B4-BE49-F238E27FC236}">
                  <a16:creationId xmlns:a16="http://schemas.microsoft.com/office/drawing/2014/main" id="{84329183-47F3-4535-A333-F2D18CB3EE83}"/>
                </a:ext>
              </a:extLst>
            </p:cNvPr>
            <p:cNvGrpSpPr/>
            <p:nvPr userDrawn="1"/>
          </p:nvGrpSpPr>
          <p:grpSpPr>
            <a:xfrm>
              <a:off x="-925512" y="5502593"/>
              <a:ext cx="241658" cy="36000"/>
              <a:chOff x="-964435" y="5325900"/>
              <a:chExt cx="241658" cy="36000"/>
            </a:xfrm>
          </p:grpSpPr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49C7A26D-E842-4193-A36B-F199F01096E4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55" name="Rechthoek 54">
                <a:extLst>
                  <a:ext uri="{FF2B5EF4-FFF2-40B4-BE49-F238E27FC236}">
                    <a16:creationId xmlns:a16="http://schemas.microsoft.com/office/drawing/2014/main" id="{334E94C0-FA9A-4D4D-93AE-45DB4DE0E8EB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56" name="Rechthoek 55">
                <a:extLst>
                  <a:ext uri="{FF2B5EF4-FFF2-40B4-BE49-F238E27FC236}">
                    <a16:creationId xmlns:a16="http://schemas.microsoft.com/office/drawing/2014/main" id="{2DB6F8D9-454C-482B-A42B-26567DFA216B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57" name="Rechthoek 56">
                <a:extLst>
                  <a:ext uri="{FF2B5EF4-FFF2-40B4-BE49-F238E27FC236}">
                    <a16:creationId xmlns:a16="http://schemas.microsoft.com/office/drawing/2014/main" id="{0C8EFB32-A6A1-4844-B8CF-B16A4CFA3E27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58" name="Rechthoek 57">
                <a:extLst>
                  <a:ext uri="{FF2B5EF4-FFF2-40B4-BE49-F238E27FC236}">
                    <a16:creationId xmlns:a16="http://schemas.microsoft.com/office/drawing/2014/main" id="{B5BC8841-77D1-4FE2-9AFD-922920A7AB8A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59" name="Rechthoek 58">
                <a:extLst>
                  <a:ext uri="{FF2B5EF4-FFF2-40B4-BE49-F238E27FC236}">
                    <a16:creationId xmlns:a16="http://schemas.microsoft.com/office/drawing/2014/main" id="{81CBC155-3249-4821-9667-F42EE811689E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60" name="Rechthoek 59">
                <a:extLst>
                  <a:ext uri="{FF2B5EF4-FFF2-40B4-BE49-F238E27FC236}">
                    <a16:creationId xmlns:a16="http://schemas.microsoft.com/office/drawing/2014/main" id="{C5893313-C022-4420-822F-75B9D3745A88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</p:grpSp>
      <p:sp>
        <p:nvSpPr>
          <p:cNvPr id="68" name="Tekstvak 67">
            <a:extLst>
              <a:ext uri="{FF2B5EF4-FFF2-40B4-BE49-F238E27FC236}">
                <a16:creationId xmlns:a16="http://schemas.microsoft.com/office/drawing/2014/main" id="{40B4AD63-82E1-4FEA-809A-336B41E5B2E7}"/>
              </a:ext>
            </a:extLst>
          </p:cNvPr>
          <p:cNvSpPr txBox="1"/>
          <p:nvPr/>
        </p:nvSpPr>
        <p:spPr>
          <a:xfrm>
            <a:off x="-4685622" y="1884692"/>
            <a:ext cx="3930699" cy="1544308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Je kan na het invoegen de foto nog verschuiven en/of  vergroten door de foto te: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Selecteren &gt; afbeeldingsopmaak &gt; bijsnijden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ENG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: select &gt; image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layout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 &gt;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crop</a:t>
            </a: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Nu kan je de foto zelf verslepen en/of vergroten/verkleinen in het kader.</a:t>
            </a:r>
          </a:p>
        </p:txBody>
      </p:sp>
    </p:spTree>
    <p:extLst>
      <p:ext uri="{BB962C8B-B14F-4D97-AF65-F5344CB8AC3E}">
        <p14:creationId xmlns:p14="http://schemas.microsoft.com/office/powerpoint/2010/main" val="1781451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2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animBg="1">
        <p:tmplLst>
          <p:tmpl>
            <p:tnLst>
              <p:par>
                <p:cTn presetID="31" presetClass="exit" presetSubtype="0" fill="hold" nodeType="clickEffect">
                  <p:stCondLst>
                    <p:cond delay="0"/>
                  </p:stCondLst>
                  <p:childTnLst>
                    <p:anim calcmode="lin" valueType="num">
                      <p:cBhvr>
                        <p:cTn dur="500"/>
                        <p:tgtEl>
                          <p:spTgt spid="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strVal val="ppt_w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 calcmode="lin" valueType="num">
                      <p:cBhvr>
                        <p:cTn dur="500"/>
                        <p:tgtEl>
                          <p:spTgt spid="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ppt_h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 calcmode="lin" valueType="num">
                      <p:cBhvr>
                        <p:cTn dur="500"/>
                        <p:tgtEl>
                          <p:spTgt spid="8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fltVal val="90"/>
                          </p:val>
                        </p:tav>
                      </p:tavLst>
                    </p:anim>
                    <p:animEffect transition="out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  <p:set>
                      <p:cBhvr>
                        <p:cTn dur="1" fill="hold">
                          <p:stCondLst>
                            <p:cond delay="499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10" grpId="0" animBg="1">
        <p:tmplLst>
          <p:tmpl>
            <p:tnLst>
              <p:par>
                <p:cTn presetID="22" presetClass="exit" presetSubtype="2" fill="hold" nodeType="withEffect">
                  <p:stCondLst>
                    <p:cond delay="0"/>
                  </p:stCondLst>
                  <p:childTnLst>
                    <p:animEffect transition="out" filter="wipe(right)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  <p:set>
                      <p:cBhvr>
                        <p:cTn dur="1" fill="hold">
                          <p:stCondLst>
                            <p:cond delay="499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11" grpId="0" animBg="1">
        <p:tmplLst>
          <p:tmpl>
            <p:tnLst>
              <p:par>
                <p:cTn presetID="22" presetClass="exit" presetSubtype="8" fill="hold" nodeType="withEffect">
                  <p:stCondLst>
                    <p:cond delay="0"/>
                  </p:stCondLst>
                  <p:childTnLst>
                    <p:animEffect transition="out" filter="wipe(left)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  <p:set>
                      <p:cBhvr>
                        <p:cTn dur="1" fill="hold">
                          <p:stCondLst>
                            <p:cond delay="499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B88B3013-47ED-4FAD-A566-5139DC3153F4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52729569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2" imgH="530" progId="TCLayout.ActiveDocument.1">
                  <p:embed/>
                </p:oleObj>
              </mc:Choice>
              <mc:Fallback>
                <p:oleObj name="think-cell Slide" r:id="rId3" imgW="532" imgH="530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B88B3013-47ED-4FAD-A566-5139DC3153F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F25D3B4E-A54E-457D-8993-34E4AD67B23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Template made by Smartpresentations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686B5BC1-541B-4C99-995E-687BF5B44BE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61B7991-791C-44D3-A34B-0516733EAC00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5974819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AA3B2CE2-6E36-4B39-B81C-A871255F690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11432275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2" imgH="530" progId="TCLayout.ActiveDocument.1">
                  <p:embed/>
                </p:oleObj>
              </mc:Choice>
              <mc:Fallback>
                <p:oleObj name="think-cell Slide" r:id="rId3" imgW="532" imgH="530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AA3B2CE2-6E36-4B39-B81C-A871255F690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hthoek 8">
            <a:extLst>
              <a:ext uri="{FF2B5EF4-FFF2-40B4-BE49-F238E27FC236}">
                <a16:creationId xmlns:a16="http://schemas.microsoft.com/office/drawing/2014/main" id="{28089973-667C-4261-A3F8-79E71E532240}"/>
              </a:ext>
            </a:extLst>
          </p:cNvPr>
          <p:cNvSpPr/>
          <p:nvPr/>
        </p:nvSpPr>
        <p:spPr>
          <a:xfrm rot="14837460">
            <a:off x="1109866" y="4496958"/>
            <a:ext cx="1810388" cy="4027195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8" name="Vrije vorm: vorm 7">
            <a:extLst>
              <a:ext uri="{FF2B5EF4-FFF2-40B4-BE49-F238E27FC236}">
                <a16:creationId xmlns:a16="http://schemas.microsoft.com/office/drawing/2014/main" id="{229DEDC1-BA36-4BC1-AF5F-4E08D1D1F2DA}"/>
              </a:ext>
            </a:extLst>
          </p:cNvPr>
          <p:cNvSpPr/>
          <p:nvPr/>
        </p:nvSpPr>
        <p:spPr>
          <a:xfrm>
            <a:off x="6224337" y="1651889"/>
            <a:ext cx="7724891" cy="7724890"/>
          </a:xfrm>
          <a:custGeom>
            <a:avLst/>
            <a:gdLst>
              <a:gd name="connsiteX0" fmla="*/ 3319504 w 6639020"/>
              <a:gd name="connsiteY0" fmla="*/ -46 h 6639019"/>
              <a:gd name="connsiteX1" fmla="*/ 6638967 w 6639020"/>
              <a:gd name="connsiteY1" fmla="*/ 3319512 h 6639019"/>
              <a:gd name="connsiteX2" fmla="*/ 3319504 w 6639020"/>
              <a:gd name="connsiteY2" fmla="*/ 6638974 h 6639019"/>
              <a:gd name="connsiteX3" fmla="*/ -53 w 6639020"/>
              <a:gd name="connsiteY3" fmla="*/ 3319512 h 6639019"/>
              <a:gd name="connsiteX4" fmla="*/ 3319504 w 6639020"/>
              <a:gd name="connsiteY4" fmla="*/ -46 h 6639019"/>
              <a:gd name="connsiteX5" fmla="*/ 3319504 w 6639020"/>
              <a:gd name="connsiteY5" fmla="*/ 5057729 h 6639019"/>
              <a:gd name="connsiteX6" fmla="*/ 5057912 w 6639020"/>
              <a:gd name="connsiteY6" fmla="*/ 3319607 h 6639019"/>
              <a:gd name="connsiteX7" fmla="*/ 3319504 w 6639020"/>
              <a:gd name="connsiteY7" fmla="*/ 1581294 h 6639019"/>
              <a:gd name="connsiteX8" fmla="*/ 1581192 w 6639020"/>
              <a:gd name="connsiteY8" fmla="*/ 3319512 h 6639019"/>
              <a:gd name="connsiteX9" fmla="*/ 3319504 w 6639020"/>
              <a:gd name="connsiteY9" fmla="*/ 5057634 h 663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39020" h="6639019">
                <a:moveTo>
                  <a:pt x="3319504" y="-46"/>
                </a:moveTo>
                <a:cubicBezTo>
                  <a:pt x="5152876" y="-46"/>
                  <a:pt x="6638967" y="1485854"/>
                  <a:pt x="6638967" y="3319512"/>
                </a:cubicBezTo>
                <a:cubicBezTo>
                  <a:pt x="6638967" y="5153169"/>
                  <a:pt x="5153067" y="6638974"/>
                  <a:pt x="3319504" y="6638974"/>
                </a:cubicBezTo>
                <a:cubicBezTo>
                  <a:pt x="1485942" y="6638974"/>
                  <a:pt x="-53" y="5152884"/>
                  <a:pt x="-53" y="3319512"/>
                </a:cubicBezTo>
                <a:cubicBezTo>
                  <a:pt x="-53" y="1486140"/>
                  <a:pt x="1486037" y="-46"/>
                  <a:pt x="3319504" y="-46"/>
                </a:cubicBezTo>
                <a:moveTo>
                  <a:pt x="3319504" y="5057729"/>
                </a:moveTo>
                <a:cubicBezTo>
                  <a:pt x="4279148" y="5057729"/>
                  <a:pt x="5057912" y="4279632"/>
                  <a:pt x="5057912" y="3319607"/>
                </a:cubicBezTo>
                <a:cubicBezTo>
                  <a:pt x="5057912" y="2359582"/>
                  <a:pt x="4279148" y="1581294"/>
                  <a:pt x="3319504" y="1581294"/>
                </a:cubicBezTo>
                <a:cubicBezTo>
                  <a:pt x="2359861" y="1581294"/>
                  <a:pt x="1581192" y="2359582"/>
                  <a:pt x="1581192" y="3319512"/>
                </a:cubicBezTo>
                <a:cubicBezTo>
                  <a:pt x="1581192" y="4279441"/>
                  <a:pt x="2359480" y="5057634"/>
                  <a:pt x="3319504" y="5057634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>
              <a:solidFill>
                <a:schemeClr val="lt1"/>
              </a:solidFill>
            </a:endParaRPr>
          </a:p>
        </p:txBody>
      </p:sp>
      <p:sp>
        <p:nvSpPr>
          <p:cNvPr id="15" name="Ondertitel 2">
            <a:extLst>
              <a:ext uri="{FF2B5EF4-FFF2-40B4-BE49-F238E27FC236}">
                <a16:creationId xmlns:a16="http://schemas.microsoft.com/office/drawing/2014/main" id="{6B075DAC-FE98-441F-91A3-5F8B55C8FA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6968" y="3989125"/>
            <a:ext cx="6365516" cy="1818117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771A229C-676B-44C4-A449-BC2C885A974B}"/>
              </a:ext>
            </a:extLst>
          </p:cNvPr>
          <p:cNvSpPr txBox="1"/>
          <p:nvPr/>
        </p:nvSpPr>
        <p:spPr>
          <a:xfrm>
            <a:off x="676968" y="921330"/>
            <a:ext cx="636551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ts val="9600"/>
              </a:lnSpc>
            </a:pPr>
            <a:r>
              <a:rPr lang="en-GB" sz="9600" b="1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7046360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ubtitl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0C227932-C3A5-4BE2-B468-0B2D2E1D3C05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33300009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2" imgH="530" progId="TCLayout.ActiveDocument.1">
                  <p:embed/>
                </p:oleObj>
              </mc:Choice>
              <mc:Fallback>
                <p:oleObj name="think-cell Slide" r:id="rId3" imgW="532" imgH="530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0C227932-C3A5-4BE2-B468-0B2D2E1D3C0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hthoek 3">
            <a:extLst>
              <a:ext uri="{FF2B5EF4-FFF2-40B4-BE49-F238E27FC236}">
                <a16:creationId xmlns:a16="http://schemas.microsoft.com/office/drawing/2014/main" id="{1A471AC0-2471-4CD3-A61D-8D184731D0F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/>
          </a:p>
        </p:txBody>
      </p:sp>
      <p:sp>
        <p:nvSpPr>
          <p:cNvPr id="13" name="Rechthoek 12">
            <a:extLst>
              <a:ext uri="{FF2B5EF4-FFF2-40B4-BE49-F238E27FC236}">
                <a16:creationId xmlns:a16="http://schemas.microsoft.com/office/drawing/2014/main" id="{EBA0C01F-B0FB-46DC-B5A8-B8DDF50AAA26}"/>
              </a:ext>
            </a:extLst>
          </p:cNvPr>
          <p:cNvSpPr/>
          <p:nvPr/>
        </p:nvSpPr>
        <p:spPr>
          <a:xfrm rot="7786244">
            <a:off x="6153698" y="3658094"/>
            <a:ext cx="1976529" cy="4893516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14" name="Vrije vorm: vorm 13">
            <a:extLst>
              <a:ext uri="{FF2B5EF4-FFF2-40B4-BE49-F238E27FC236}">
                <a16:creationId xmlns:a16="http://schemas.microsoft.com/office/drawing/2014/main" id="{DE8634FF-9E62-4CE8-A01E-324F402A9AF1}"/>
              </a:ext>
            </a:extLst>
          </p:cNvPr>
          <p:cNvSpPr/>
          <p:nvPr/>
        </p:nvSpPr>
        <p:spPr>
          <a:xfrm rot="9139577">
            <a:off x="6832407" y="-3517582"/>
            <a:ext cx="8274243" cy="8274241"/>
          </a:xfrm>
          <a:custGeom>
            <a:avLst/>
            <a:gdLst>
              <a:gd name="connsiteX0" fmla="*/ 3319504 w 6639020"/>
              <a:gd name="connsiteY0" fmla="*/ -46 h 6639019"/>
              <a:gd name="connsiteX1" fmla="*/ 6638967 w 6639020"/>
              <a:gd name="connsiteY1" fmla="*/ 3319512 h 6639019"/>
              <a:gd name="connsiteX2" fmla="*/ 3319504 w 6639020"/>
              <a:gd name="connsiteY2" fmla="*/ 6638974 h 6639019"/>
              <a:gd name="connsiteX3" fmla="*/ -53 w 6639020"/>
              <a:gd name="connsiteY3" fmla="*/ 3319512 h 6639019"/>
              <a:gd name="connsiteX4" fmla="*/ 3319504 w 6639020"/>
              <a:gd name="connsiteY4" fmla="*/ -46 h 6639019"/>
              <a:gd name="connsiteX5" fmla="*/ 3319504 w 6639020"/>
              <a:gd name="connsiteY5" fmla="*/ 5057729 h 6639019"/>
              <a:gd name="connsiteX6" fmla="*/ 5057912 w 6639020"/>
              <a:gd name="connsiteY6" fmla="*/ 3319607 h 6639019"/>
              <a:gd name="connsiteX7" fmla="*/ 3319504 w 6639020"/>
              <a:gd name="connsiteY7" fmla="*/ 1581294 h 6639019"/>
              <a:gd name="connsiteX8" fmla="*/ 1581192 w 6639020"/>
              <a:gd name="connsiteY8" fmla="*/ 3319512 h 6639019"/>
              <a:gd name="connsiteX9" fmla="*/ 3319504 w 6639020"/>
              <a:gd name="connsiteY9" fmla="*/ 5057634 h 663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39020" h="6639019">
                <a:moveTo>
                  <a:pt x="3319504" y="-46"/>
                </a:moveTo>
                <a:cubicBezTo>
                  <a:pt x="5152876" y="-46"/>
                  <a:pt x="6638967" y="1485854"/>
                  <a:pt x="6638967" y="3319512"/>
                </a:cubicBezTo>
                <a:cubicBezTo>
                  <a:pt x="6638967" y="5153169"/>
                  <a:pt x="5153067" y="6638974"/>
                  <a:pt x="3319504" y="6638974"/>
                </a:cubicBezTo>
                <a:cubicBezTo>
                  <a:pt x="1485942" y="6638974"/>
                  <a:pt x="-53" y="5152884"/>
                  <a:pt x="-53" y="3319512"/>
                </a:cubicBezTo>
                <a:cubicBezTo>
                  <a:pt x="-53" y="1486140"/>
                  <a:pt x="1486037" y="-46"/>
                  <a:pt x="3319504" y="-46"/>
                </a:cubicBezTo>
                <a:moveTo>
                  <a:pt x="3319504" y="5057729"/>
                </a:moveTo>
                <a:cubicBezTo>
                  <a:pt x="4279148" y="5057729"/>
                  <a:pt x="5057912" y="4279632"/>
                  <a:pt x="5057912" y="3319607"/>
                </a:cubicBezTo>
                <a:cubicBezTo>
                  <a:pt x="5057912" y="2359582"/>
                  <a:pt x="4279148" y="1581294"/>
                  <a:pt x="3319504" y="1581294"/>
                </a:cubicBezTo>
                <a:cubicBezTo>
                  <a:pt x="2359861" y="1581294"/>
                  <a:pt x="1581192" y="2359582"/>
                  <a:pt x="1581192" y="3319512"/>
                </a:cubicBezTo>
                <a:cubicBezTo>
                  <a:pt x="1581192" y="4279441"/>
                  <a:pt x="2359480" y="5057634"/>
                  <a:pt x="3319504" y="5057634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>
              <a:solidFill>
                <a:schemeClr val="lt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328335E-EF35-47F3-A4BD-002A445D0D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613" y="799151"/>
            <a:ext cx="7674590" cy="1903106"/>
          </a:xfrm>
        </p:spPr>
        <p:txBody>
          <a:bodyPr vert="horz" anchor="b">
            <a:normAutofit/>
          </a:bodyPr>
          <a:lstStyle>
            <a:lvl1pPr algn="l">
              <a:defRPr sz="6600" b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04CB5D2F-1DCC-4C1D-9AB2-237582E64C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613" y="2772605"/>
            <a:ext cx="7674590" cy="72880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6623FD80-792A-4326-B8F3-394BB91D71A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493682" y="5447542"/>
            <a:ext cx="2038111" cy="972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14147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C85B63D6-D71F-A240-AA5E-4A141103753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836757" y="500826"/>
            <a:ext cx="9418359" cy="9561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altLang="en-US"/>
              <a:t>Click to edit Master title style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64309402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reaker p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424543" y="439583"/>
            <a:ext cx="9753600" cy="4965699"/>
          </a:xfrm>
        </p:spPr>
        <p:txBody>
          <a:bodyPr anchor="t"/>
          <a:lstStyle>
            <a:lvl1pPr algn="l">
              <a:lnSpc>
                <a:spcPct val="120000"/>
              </a:lnSpc>
              <a:defRPr sz="6000" b="1" i="0">
                <a:solidFill>
                  <a:schemeClr val="bg1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US" dirty="0"/>
              <a:t>This is a breaker page, it can be used to split topics or highlight something</a:t>
            </a:r>
          </a:p>
        </p:txBody>
      </p:sp>
    </p:spTree>
    <p:extLst>
      <p:ext uri="{BB962C8B-B14F-4D97-AF65-F5344CB8AC3E}">
        <p14:creationId xmlns:p14="http://schemas.microsoft.com/office/powerpoint/2010/main" val="348593098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526E4462-5B2D-43A4-9836-48526B6DECB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hthoek 12">
            <a:extLst>
              <a:ext uri="{FF2B5EF4-FFF2-40B4-BE49-F238E27FC236}">
                <a16:creationId xmlns:a16="http://schemas.microsoft.com/office/drawing/2014/main" id="{EBA0C01F-B0FB-46DC-B5A8-B8DDF50AAA26}"/>
              </a:ext>
            </a:extLst>
          </p:cNvPr>
          <p:cNvSpPr/>
          <p:nvPr/>
        </p:nvSpPr>
        <p:spPr>
          <a:xfrm rot="7786244">
            <a:off x="11043962" y="-333831"/>
            <a:ext cx="1976529" cy="8547158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14" name="Vrije vorm: vorm 13">
            <a:extLst>
              <a:ext uri="{FF2B5EF4-FFF2-40B4-BE49-F238E27FC236}">
                <a16:creationId xmlns:a16="http://schemas.microsoft.com/office/drawing/2014/main" id="{DE8634FF-9E62-4CE8-A01E-324F402A9AF1}"/>
              </a:ext>
            </a:extLst>
          </p:cNvPr>
          <p:cNvSpPr/>
          <p:nvPr/>
        </p:nvSpPr>
        <p:spPr>
          <a:xfrm>
            <a:off x="660207" y="2038350"/>
            <a:ext cx="8274243" cy="8274241"/>
          </a:xfrm>
          <a:custGeom>
            <a:avLst/>
            <a:gdLst>
              <a:gd name="connsiteX0" fmla="*/ 3319504 w 6639020"/>
              <a:gd name="connsiteY0" fmla="*/ -46 h 6639019"/>
              <a:gd name="connsiteX1" fmla="*/ 6638967 w 6639020"/>
              <a:gd name="connsiteY1" fmla="*/ 3319512 h 6639019"/>
              <a:gd name="connsiteX2" fmla="*/ 3319504 w 6639020"/>
              <a:gd name="connsiteY2" fmla="*/ 6638974 h 6639019"/>
              <a:gd name="connsiteX3" fmla="*/ -53 w 6639020"/>
              <a:gd name="connsiteY3" fmla="*/ 3319512 h 6639019"/>
              <a:gd name="connsiteX4" fmla="*/ 3319504 w 6639020"/>
              <a:gd name="connsiteY4" fmla="*/ -46 h 6639019"/>
              <a:gd name="connsiteX5" fmla="*/ 3319504 w 6639020"/>
              <a:gd name="connsiteY5" fmla="*/ 5057729 h 6639019"/>
              <a:gd name="connsiteX6" fmla="*/ 5057912 w 6639020"/>
              <a:gd name="connsiteY6" fmla="*/ 3319607 h 6639019"/>
              <a:gd name="connsiteX7" fmla="*/ 3319504 w 6639020"/>
              <a:gd name="connsiteY7" fmla="*/ 1581294 h 6639019"/>
              <a:gd name="connsiteX8" fmla="*/ 1581192 w 6639020"/>
              <a:gd name="connsiteY8" fmla="*/ 3319512 h 6639019"/>
              <a:gd name="connsiteX9" fmla="*/ 3319504 w 6639020"/>
              <a:gd name="connsiteY9" fmla="*/ 5057634 h 663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39020" h="6639019">
                <a:moveTo>
                  <a:pt x="3319504" y="-46"/>
                </a:moveTo>
                <a:cubicBezTo>
                  <a:pt x="5152876" y="-46"/>
                  <a:pt x="6638967" y="1485854"/>
                  <a:pt x="6638967" y="3319512"/>
                </a:cubicBezTo>
                <a:cubicBezTo>
                  <a:pt x="6638967" y="5153169"/>
                  <a:pt x="5153067" y="6638974"/>
                  <a:pt x="3319504" y="6638974"/>
                </a:cubicBezTo>
                <a:cubicBezTo>
                  <a:pt x="1485942" y="6638974"/>
                  <a:pt x="-53" y="5152884"/>
                  <a:pt x="-53" y="3319512"/>
                </a:cubicBezTo>
                <a:cubicBezTo>
                  <a:pt x="-53" y="1486140"/>
                  <a:pt x="1486037" y="-46"/>
                  <a:pt x="3319504" y="-46"/>
                </a:cubicBezTo>
                <a:moveTo>
                  <a:pt x="3319504" y="5057729"/>
                </a:moveTo>
                <a:cubicBezTo>
                  <a:pt x="4279148" y="5057729"/>
                  <a:pt x="5057912" y="4279632"/>
                  <a:pt x="5057912" y="3319607"/>
                </a:cubicBezTo>
                <a:cubicBezTo>
                  <a:pt x="5057912" y="2359582"/>
                  <a:pt x="4279148" y="1581294"/>
                  <a:pt x="3319504" y="1581294"/>
                </a:cubicBezTo>
                <a:cubicBezTo>
                  <a:pt x="2359861" y="1581294"/>
                  <a:pt x="1581192" y="2359582"/>
                  <a:pt x="1581192" y="3319512"/>
                </a:cubicBezTo>
                <a:cubicBezTo>
                  <a:pt x="1581192" y="4279441"/>
                  <a:pt x="2359480" y="5057634"/>
                  <a:pt x="3319504" y="5057634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>
              <a:solidFill>
                <a:schemeClr val="lt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328335E-EF35-47F3-A4BD-002A445D0D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613" y="799151"/>
            <a:ext cx="7674590" cy="1903106"/>
          </a:xfrm>
        </p:spPr>
        <p:txBody>
          <a:bodyPr anchor="b">
            <a:normAutofit/>
          </a:bodyPr>
          <a:lstStyle>
            <a:lvl1pPr algn="l">
              <a:defRPr sz="66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04CB5D2F-1DCC-4C1D-9AB2-237582E64C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613" y="2772605"/>
            <a:ext cx="7674590" cy="72880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6623FD80-792A-4326-B8F3-394BB91D71A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93682" y="5447542"/>
            <a:ext cx="2038111" cy="972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87445"/>
      </p:ext>
    </p:extLst>
  </p:cSld>
  <p:clrMapOvr>
    <a:masterClrMapping/>
  </p:clrMapOvr>
  <p:hf hdr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W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hoek 12">
            <a:extLst>
              <a:ext uri="{FF2B5EF4-FFF2-40B4-BE49-F238E27FC236}">
                <a16:creationId xmlns:a16="http://schemas.microsoft.com/office/drawing/2014/main" id="{EBA0C01F-B0FB-46DC-B5A8-B8DDF50AAA26}"/>
              </a:ext>
            </a:extLst>
          </p:cNvPr>
          <p:cNvSpPr/>
          <p:nvPr/>
        </p:nvSpPr>
        <p:spPr>
          <a:xfrm rot="7786244">
            <a:off x="11043962" y="-333831"/>
            <a:ext cx="1976529" cy="8547158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14" name="Vrije vorm: vorm 13">
            <a:extLst>
              <a:ext uri="{FF2B5EF4-FFF2-40B4-BE49-F238E27FC236}">
                <a16:creationId xmlns:a16="http://schemas.microsoft.com/office/drawing/2014/main" id="{DE8634FF-9E62-4CE8-A01E-324F402A9AF1}"/>
              </a:ext>
            </a:extLst>
          </p:cNvPr>
          <p:cNvSpPr/>
          <p:nvPr/>
        </p:nvSpPr>
        <p:spPr>
          <a:xfrm>
            <a:off x="660207" y="2038350"/>
            <a:ext cx="8274243" cy="8274241"/>
          </a:xfrm>
          <a:custGeom>
            <a:avLst/>
            <a:gdLst>
              <a:gd name="connsiteX0" fmla="*/ 3319504 w 6639020"/>
              <a:gd name="connsiteY0" fmla="*/ -46 h 6639019"/>
              <a:gd name="connsiteX1" fmla="*/ 6638967 w 6639020"/>
              <a:gd name="connsiteY1" fmla="*/ 3319512 h 6639019"/>
              <a:gd name="connsiteX2" fmla="*/ 3319504 w 6639020"/>
              <a:gd name="connsiteY2" fmla="*/ 6638974 h 6639019"/>
              <a:gd name="connsiteX3" fmla="*/ -53 w 6639020"/>
              <a:gd name="connsiteY3" fmla="*/ 3319512 h 6639019"/>
              <a:gd name="connsiteX4" fmla="*/ 3319504 w 6639020"/>
              <a:gd name="connsiteY4" fmla="*/ -46 h 6639019"/>
              <a:gd name="connsiteX5" fmla="*/ 3319504 w 6639020"/>
              <a:gd name="connsiteY5" fmla="*/ 5057729 h 6639019"/>
              <a:gd name="connsiteX6" fmla="*/ 5057912 w 6639020"/>
              <a:gd name="connsiteY6" fmla="*/ 3319607 h 6639019"/>
              <a:gd name="connsiteX7" fmla="*/ 3319504 w 6639020"/>
              <a:gd name="connsiteY7" fmla="*/ 1581294 h 6639019"/>
              <a:gd name="connsiteX8" fmla="*/ 1581192 w 6639020"/>
              <a:gd name="connsiteY8" fmla="*/ 3319512 h 6639019"/>
              <a:gd name="connsiteX9" fmla="*/ 3319504 w 6639020"/>
              <a:gd name="connsiteY9" fmla="*/ 5057634 h 663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39020" h="6639019">
                <a:moveTo>
                  <a:pt x="3319504" y="-46"/>
                </a:moveTo>
                <a:cubicBezTo>
                  <a:pt x="5152876" y="-46"/>
                  <a:pt x="6638967" y="1485854"/>
                  <a:pt x="6638967" y="3319512"/>
                </a:cubicBezTo>
                <a:cubicBezTo>
                  <a:pt x="6638967" y="5153169"/>
                  <a:pt x="5153067" y="6638974"/>
                  <a:pt x="3319504" y="6638974"/>
                </a:cubicBezTo>
                <a:cubicBezTo>
                  <a:pt x="1485942" y="6638974"/>
                  <a:pt x="-53" y="5152884"/>
                  <a:pt x="-53" y="3319512"/>
                </a:cubicBezTo>
                <a:cubicBezTo>
                  <a:pt x="-53" y="1486140"/>
                  <a:pt x="1486037" y="-46"/>
                  <a:pt x="3319504" y="-46"/>
                </a:cubicBezTo>
                <a:moveTo>
                  <a:pt x="3319504" y="5057729"/>
                </a:moveTo>
                <a:cubicBezTo>
                  <a:pt x="4279148" y="5057729"/>
                  <a:pt x="5057912" y="4279632"/>
                  <a:pt x="5057912" y="3319607"/>
                </a:cubicBezTo>
                <a:cubicBezTo>
                  <a:pt x="5057912" y="2359582"/>
                  <a:pt x="4279148" y="1581294"/>
                  <a:pt x="3319504" y="1581294"/>
                </a:cubicBezTo>
                <a:cubicBezTo>
                  <a:pt x="2359861" y="1581294"/>
                  <a:pt x="1581192" y="2359582"/>
                  <a:pt x="1581192" y="3319512"/>
                </a:cubicBezTo>
                <a:cubicBezTo>
                  <a:pt x="1581192" y="4279441"/>
                  <a:pt x="2359480" y="5057634"/>
                  <a:pt x="3319504" y="5057634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>
              <a:solidFill>
                <a:schemeClr val="lt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328335E-EF35-47F3-A4BD-002A445D0D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613" y="799151"/>
            <a:ext cx="7674590" cy="1903106"/>
          </a:xfrm>
        </p:spPr>
        <p:txBody>
          <a:bodyPr anchor="b">
            <a:normAutofit/>
          </a:bodyPr>
          <a:lstStyle>
            <a:lvl1pPr algn="l">
              <a:defRPr sz="66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04CB5D2F-1DCC-4C1D-9AB2-237582E64C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613" y="2772605"/>
            <a:ext cx="7674590" cy="72880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6623FD80-792A-4326-B8F3-394BB91D71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493682" y="5447542"/>
            <a:ext cx="2038111" cy="972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693243"/>
      </p:ext>
    </p:extLst>
  </p:cSld>
  <p:clrMapOvr>
    <a:masterClrMapping/>
  </p:clrMapOvr>
  <p:hf hdr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B_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hoek 12">
            <a:extLst>
              <a:ext uri="{FF2B5EF4-FFF2-40B4-BE49-F238E27FC236}">
                <a16:creationId xmlns:a16="http://schemas.microsoft.com/office/drawing/2014/main" id="{EBA0C01F-B0FB-46DC-B5A8-B8DDF50AAA26}"/>
              </a:ext>
            </a:extLst>
          </p:cNvPr>
          <p:cNvSpPr/>
          <p:nvPr/>
        </p:nvSpPr>
        <p:spPr>
          <a:xfrm rot="7786244">
            <a:off x="11043962" y="-333831"/>
            <a:ext cx="1976529" cy="8547158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14" name="Vrije vorm: vorm 13">
            <a:extLst>
              <a:ext uri="{FF2B5EF4-FFF2-40B4-BE49-F238E27FC236}">
                <a16:creationId xmlns:a16="http://schemas.microsoft.com/office/drawing/2014/main" id="{DE8634FF-9E62-4CE8-A01E-324F402A9AF1}"/>
              </a:ext>
            </a:extLst>
          </p:cNvPr>
          <p:cNvSpPr/>
          <p:nvPr/>
        </p:nvSpPr>
        <p:spPr>
          <a:xfrm>
            <a:off x="660207" y="2038350"/>
            <a:ext cx="8274243" cy="8274241"/>
          </a:xfrm>
          <a:custGeom>
            <a:avLst/>
            <a:gdLst>
              <a:gd name="connsiteX0" fmla="*/ 3319504 w 6639020"/>
              <a:gd name="connsiteY0" fmla="*/ -46 h 6639019"/>
              <a:gd name="connsiteX1" fmla="*/ 6638967 w 6639020"/>
              <a:gd name="connsiteY1" fmla="*/ 3319512 h 6639019"/>
              <a:gd name="connsiteX2" fmla="*/ 3319504 w 6639020"/>
              <a:gd name="connsiteY2" fmla="*/ 6638974 h 6639019"/>
              <a:gd name="connsiteX3" fmla="*/ -53 w 6639020"/>
              <a:gd name="connsiteY3" fmla="*/ 3319512 h 6639019"/>
              <a:gd name="connsiteX4" fmla="*/ 3319504 w 6639020"/>
              <a:gd name="connsiteY4" fmla="*/ -46 h 6639019"/>
              <a:gd name="connsiteX5" fmla="*/ 3319504 w 6639020"/>
              <a:gd name="connsiteY5" fmla="*/ 5057729 h 6639019"/>
              <a:gd name="connsiteX6" fmla="*/ 5057912 w 6639020"/>
              <a:gd name="connsiteY6" fmla="*/ 3319607 h 6639019"/>
              <a:gd name="connsiteX7" fmla="*/ 3319504 w 6639020"/>
              <a:gd name="connsiteY7" fmla="*/ 1581294 h 6639019"/>
              <a:gd name="connsiteX8" fmla="*/ 1581192 w 6639020"/>
              <a:gd name="connsiteY8" fmla="*/ 3319512 h 6639019"/>
              <a:gd name="connsiteX9" fmla="*/ 3319504 w 6639020"/>
              <a:gd name="connsiteY9" fmla="*/ 5057634 h 663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39020" h="6639019">
                <a:moveTo>
                  <a:pt x="3319504" y="-46"/>
                </a:moveTo>
                <a:cubicBezTo>
                  <a:pt x="5152876" y="-46"/>
                  <a:pt x="6638967" y="1485854"/>
                  <a:pt x="6638967" y="3319512"/>
                </a:cubicBezTo>
                <a:cubicBezTo>
                  <a:pt x="6638967" y="5153169"/>
                  <a:pt x="5153067" y="6638974"/>
                  <a:pt x="3319504" y="6638974"/>
                </a:cubicBezTo>
                <a:cubicBezTo>
                  <a:pt x="1485942" y="6638974"/>
                  <a:pt x="-53" y="5152884"/>
                  <a:pt x="-53" y="3319512"/>
                </a:cubicBezTo>
                <a:cubicBezTo>
                  <a:pt x="-53" y="1486140"/>
                  <a:pt x="1486037" y="-46"/>
                  <a:pt x="3319504" y="-46"/>
                </a:cubicBezTo>
                <a:moveTo>
                  <a:pt x="3319504" y="5057729"/>
                </a:moveTo>
                <a:cubicBezTo>
                  <a:pt x="4279148" y="5057729"/>
                  <a:pt x="5057912" y="4279632"/>
                  <a:pt x="5057912" y="3319607"/>
                </a:cubicBezTo>
                <a:cubicBezTo>
                  <a:pt x="5057912" y="2359582"/>
                  <a:pt x="4279148" y="1581294"/>
                  <a:pt x="3319504" y="1581294"/>
                </a:cubicBezTo>
                <a:cubicBezTo>
                  <a:pt x="2359861" y="1581294"/>
                  <a:pt x="1581192" y="2359582"/>
                  <a:pt x="1581192" y="3319512"/>
                </a:cubicBezTo>
                <a:cubicBezTo>
                  <a:pt x="1581192" y="4279441"/>
                  <a:pt x="2359480" y="5057634"/>
                  <a:pt x="3319504" y="5057634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>
              <a:solidFill>
                <a:schemeClr val="lt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328335E-EF35-47F3-A4BD-002A445D0D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613" y="799151"/>
            <a:ext cx="7674590" cy="1903106"/>
          </a:xfrm>
        </p:spPr>
        <p:txBody>
          <a:bodyPr anchor="b">
            <a:normAutofit/>
          </a:bodyPr>
          <a:lstStyle>
            <a:lvl1pPr algn="l">
              <a:defRPr sz="66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04CB5D2F-1DCC-4C1D-9AB2-237582E64C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613" y="2772605"/>
            <a:ext cx="7674590" cy="72880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6623FD80-792A-4326-B8F3-394BB91D71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493682" y="5447542"/>
            <a:ext cx="2038111" cy="972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821968"/>
      </p:ext>
    </p:extLst>
  </p:cSld>
  <p:clrMapOvr>
    <a:masterClrMapping/>
  </p:clrMapOvr>
  <p:hf hdr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ubtitl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0C227932-C3A5-4BE2-B468-0B2D2E1D3C05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33300009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2" imgH="530" progId="TCLayout.ActiveDocument.1">
                  <p:embed/>
                </p:oleObj>
              </mc:Choice>
              <mc:Fallback>
                <p:oleObj name="think-cell Slide" r:id="rId3" imgW="532" imgH="530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0C227932-C3A5-4BE2-B468-0B2D2E1D3C0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hthoek 3">
            <a:extLst>
              <a:ext uri="{FF2B5EF4-FFF2-40B4-BE49-F238E27FC236}">
                <a16:creationId xmlns:a16="http://schemas.microsoft.com/office/drawing/2014/main" id="{1A471AC0-2471-4CD3-A61D-8D184731D0F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/>
          </a:p>
        </p:txBody>
      </p:sp>
      <p:sp>
        <p:nvSpPr>
          <p:cNvPr id="13" name="Rechthoek 12">
            <a:extLst>
              <a:ext uri="{FF2B5EF4-FFF2-40B4-BE49-F238E27FC236}">
                <a16:creationId xmlns:a16="http://schemas.microsoft.com/office/drawing/2014/main" id="{EBA0C01F-B0FB-46DC-B5A8-B8DDF50AAA26}"/>
              </a:ext>
            </a:extLst>
          </p:cNvPr>
          <p:cNvSpPr/>
          <p:nvPr/>
        </p:nvSpPr>
        <p:spPr>
          <a:xfrm rot="7786244">
            <a:off x="6153698" y="3658094"/>
            <a:ext cx="1976529" cy="4893516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14" name="Vrije vorm: vorm 13">
            <a:extLst>
              <a:ext uri="{FF2B5EF4-FFF2-40B4-BE49-F238E27FC236}">
                <a16:creationId xmlns:a16="http://schemas.microsoft.com/office/drawing/2014/main" id="{DE8634FF-9E62-4CE8-A01E-324F402A9AF1}"/>
              </a:ext>
            </a:extLst>
          </p:cNvPr>
          <p:cNvSpPr/>
          <p:nvPr/>
        </p:nvSpPr>
        <p:spPr>
          <a:xfrm rot="9139577">
            <a:off x="6832407" y="-3517582"/>
            <a:ext cx="8274243" cy="8274241"/>
          </a:xfrm>
          <a:custGeom>
            <a:avLst/>
            <a:gdLst>
              <a:gd name="connsiteX0" fmla="*/ 3319504 w 6639020"/>
              <a:gd name="connsiteY0" fmla="*/ -46 h 6639019"/>
              <a:gd name="connsiteX1" fmla="*/ 6638967 w 6639020"/>
              <a:gd name="connsiteY1" fmla="*/ 3319512 h 6639019"/>
              <a:gd name="connsiteX2" fmla="*/ 3319504 w 6639020"/>
              <a:gd name="connsiteY2" fmla="*/ 6638974 h 6639019"/>
              <a:gd name="connsiteX3" fmla="*/ -53 w 6639020"/>
              <a:gd name="connsiteY3" fmla="*/ 3319512 h 6639019"/>
              <a:gd name="connsiteX4" fmla="*/ 3319504 w 6639020"/>
              <a:gd name="connsiteY4" fmla="*/ -46 h 6639019"/>
              <a:gd name="connsiteX5" fmla="*/ 3319504 w 6639020"/>
              <a:gd name="connsiteY5" fmla="*/ 5057729 h 6639019"/>
              <a:gd name="connsiteX6" fmla="*/ 5057912 w 6639020"/>
              <a:gd name="connsiteY6" fmla="*/ 3319607 h 6639019"/>
              <a:gd name="connsiteX7" fmla="*/ 3319504 w 6639020"/>
              <a:gd name="connsiteY7" fmla="*/ 1581294 h 6639019"/>
              <a:gd name="connsiteX8" fmla="*/ 1581192 w 6639020"/>
              <a:gd name="connsiteY8" fmla="*/ 3319512 h 6639019"/>
              <a:gd name="connsiteX9" fmla="*/ 3319504 w 6639020"/>
              <a:gd name="connsiteY9" fmla="*/ 5057634 h 663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39020" h="6639019">
                <a:moveTo>
                  <a:pt x="3319504" y="-46"/>
                </a:moveTo>
                <a:cubicBezTo>
                  <a:pt x="5152876" y="-46"/>
                  <a:pt x="6638967" y="1485854"/>
                  <a:pt x="6638967" y="3319512"/>
                </a:cubicBezTo>
                <a:cubicBezTo>
                  <a:pt x="6638967" y="5153169"/>
                  <a:pt x="5153067" y="6638974"/>
                  <a:pt x="3319504" y="6638974"/>
                </a:cubicBezTo>
                <a:cubicBezTo>
                  <a:pt x="1485942" y="6638974"/>
                  <a:pt x="-53" y="5152884"/>
                  <a:pt x="-53" y="3319512"/>
                </a:cubicBezTo>
                <a:cubicBezTo>
                  <a:pt x="-53" y="1486140"/>
                  <a:pt x="1486037" y="-46"/>
                  <a:pt x="3319504" y="-46"/>
                </a:cubicBezTo>
                <a:moveTo>
                  <a:pt x="3319504" y="5057729"/>
                </a:moveTo>
                <a:cubicBezTo>
                  <a:pt x="4279148" y="5057729"/>
                  <a:pt x="5057912" y="4279632"/>
                  <a:pt x="5057912" y="3319607"/>
                </a:cubicBezTo>
                <a:cubicBezTo>
                  <a:pt x="5057912" y="2359582"/>
                  <a:pt x="4279148" y="1581294"/>
                  <a:pt x="3319504" y="1581294"/>
                </a:cubicBezTo>
                <a:cubicBezTo>
                  <a:pt x="2359861" y="1581294"/>
                  <a:pt x="1581192" y="2359582"/>
                  <a:pt x="1581192" y="3319512"/>
                </a:cubicBezTo>
                <a:cubicBezTo>
                  <a:pt x="1581192" y="4279441"/>
                  <a:pt x="2359480" y="5057634"/>
                  <a:pt x="3319504" y="5057634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>
              <a:solidFill>
                <a:schemeClr val="lt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328335E-EF35-47F3-A4BD-002A445D0D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613" y="799151"/>
            <a:ext cx="7674590" cy="1903106"/>
          </a:xfrm>
        </p:spPr>
        <p:txBody>
          <a:bodyPr vert="horz" anchor="b">
            <a:normAutofit/>
          </a:bodyPr>
          <a:lstStyle>
            <a:lvl1pPr algn="l">
              <a:defRPr sz="66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04CB5D2F-1DCC-4C1D-9AB2-237582E64C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613" y="2772605"/>
            <a:ext cx="7674590" cy="72880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6623FD80-792A-4326-B8F3-394BB91D71A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493682" y="5447542"/>
            <a:ext cx="2038111" cy="972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517446"/>
      </p:ext>
    </p:extLst>
  </p:cSld>
  <p:clrMapOvr>
    <a:masterClrMapping/>
  </p:clrMapOvr>
  <p:hf hdr="0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ubtitle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AE998DF9-8C1D-46A7-883C-8718EA523E1C}"/>
              </a:ext>
            </a:extLst>
          </p:cNvPr>
          <p:cNvSpPr/>
          <p:nvPr/>
        </p:nvSpPr>
        <p:spPr>
          <a:xfrm rot="6016460">
            <a:off x="584673" y="1723641"/>
            <a:ext cx="1467460" cy="6345777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8" name="Vrije vorm: vorm 7">
            <a:extLst>
              <a:ext uri="{FF2B5EF4-FFF2-40B4-BE49-F238E27FC236}">
                <a16:creationId xmlns:a16="http://schemas.microsoft.com/office/drawing/2014/main" id="{229DEDC1-BA36-4BC1-AF5F-4E08D1D1F2DA}"/>
              </a:ext>
            </a:extLst>
          </p:cNvPr>
          <p:cNvSpPr/>
          <p:nvPr/>
        </p:nvSpPr>
        <p:spPr>
          <a:xfrm>
            <a:off x="7677738" y="394174"/>
            <a:ext cx="6143153" cy="6143152"/>
          </a:xfrm>
          <a:custGeom>
            <a:avLst/>
            <a:gdLst>
              <a:gd name="connsiteX0" fmla="*/ 3319504 w 6639020"/>
              <a:gd name="connsiteY0" fmla="*/ -46 h 6639019"/>
              <a:gd name="connsiteX1" fmla="*/ 6638967 w 6639020"/>
              <a:gd name="connsiteY1" fmla="*/ 3319512 h 6639019"/>
              <a:gd name="connsiteX2" fmla="*/ 3319504 w 6639020"/>
              <a:gd name="connsiteY2" fmla="*/ 6638974 h 6639019"/>
              <a:gd name="connsiteX3" fmla="*/ -53 w 6639020"/>
              <a:gd name="connsiteY3" fmla="*/ 3319512 h 6639019"/>
              <a:gd name="connsiteX4" fmla="*/ 3319504 w 6639020"/>
              <a:gd name="connsiteY4" fmla="*/ -46 h 6639019"/>
              <a:gd name="connsiteX5" fmla="*/ 3319504 w 6639020"/>
              <a:gd name="connsiteY5" fmla="*/ 5057729 h 6639019"/>
              <a:gd name="connsiteX6" fmla="*/ 5057912 w 6639020"/>
              <a:gd name="connsiteY6" fmla="*/ 3319607 h 6639019"/>
              <a:gd name="connsiteX7" fmla="*/ 3319504 w 6639020"/>
              <a:gd name="connsiteY7" fmla="*/ 1581294 h 6639019"/>
              <a:gd name="connsiteX8" fmla="*/ 1581192 w 6639020"/>
              <a:gd name="connsiteY8" fmla="*/ 3319512 h 6639019"/>
              <a:gd name="connsiteX9" fmla="*/ 3319504 w 6639020"/>
              <a:gd name="connsiteY9" fmla="*/ 5057634 h 663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39020" h="6639019">
                <a:moveTo>
                  <a:pt x="3319504" y="-46"/>
                </a:moveTo>
                <a:cubicBezTo>
                  <a:pt x="5152876" y="-46"/>
                  <a:pt x="6638967" y="1485854"/>
                  <a:pt x="6638967" y="3319512"/>
                </a:cubicBezTo>
                <a:cubicBezTo>
                  <a:pt x="6638967" y="5153169"/>
                  <a:pt x="5153067" y="6638974"/>
                  <a:pt x="3319504" y="6638974"/>
                </a:cubicBezTo>
                <a:cubicBezTo>
                  <a:pt x="1485942" y="6638974"/>
                  <a:pt x="-53" y="5152884"/>
                  <a:pt x="-53" y="3319512"/>
                </a:cubicBezTo>
                <a:cubicBezTo>
                  <a:pt x="-53" y="1486140"/>
                  <a:pt x="1486037" y="-46"/>
                  <a:pt x="3319504" y="-46"/>
                </a:cubicBezTo>
                <a:moveTo>
                  <a:pt x="3319504" y="5057729"/>
                </a:moveTo>
                <a:cubicBezTo>
                  <a:pt x="4279148" y="5057729"/>
                  <a:pt x="5057912" y="4279632"/>
                  <a:pt x="5057912" y="3319607"/>
                </a:cubicBezTo>
                <a:cubicBezTo>
                  <a:pt x="5057912" y="2359582"/>
                  <a:pt x="4279148" y="1581294"/>
                  <a:pt x="3319504" y="1581294"/>
                </a:cubicBezTo>
                <a:cubicBezTo>
                  <a:pt x="2359861" y="1581294"/>
                  <a:pt x="1581192" y="2359582"/>
                  <a:pt x="1581192" y="3319512"/>
                </a:cubicBezTo>
                <a:cubicBezTo>
                  <a:pt x="1581192" y="4279441"/>
                  <a:pt x="2359480" y="5057634"/>
                  <a:pt x="3319504" y="5057634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>
              <a:solidFill>
                <a:schemeClr val="lt1"/>
              </a:solidFill>
            </a:endParaRPr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EF6A98CC-F557-4D9B-A099-463552032E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613" y="799151"/>
            <a:ext cx="7674590" cy="1903106"/>
          </a:xfrm>
        </p:spPr>
        <p:txBody>
          <a:bodyPr anchor="b">
            <a:normAutofit/>
          </a:bodyPr>
          <a:lstStyle>
            <a:lvl1pPr algn="l">
              <a:defRPr sz="6600" b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5" name="Ondertitel 2">
            <a:extLst>
              <a:ext uri="{FF2B5EF4-FFF2-40B4-BE49-F238E27FC236}">
                <a16:creationId xmlns:a16="http://schemas.microsoft.com/office/drawing/2014/main" id="{6B075DAC-FE98-441F-91A3-5F8B55C8FA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613" y="2772605"/>
            <a:ext cx="7674590" cy="72880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02973941"/>
      </p:ext>
    </p:extLst>
  </p:cSld>
  <p:clrMapOvr>
    <a:masterClrMapping/>
  </p:clrMapOvr>
  <p:hf hdr="0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ubtitle -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afbeelding 3">
            <a:extLst>
              <a:ext uri="{FF2B5EF4-FFF2-40B4-BE49-F238E27FC236}">
                <a16:creationId xmlns:a16="http://schemas.microsoft.com/office/drawing/2014/main" id="{562AE43F-CF1E-4884-9C1C-903846FB5ED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B92F278-3E36-4026-AE77-45C36C3D3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484" y="682123"/>
            <a:ext cx="4981074" cy="1985210"/>
          </a:xfrm>
        </p:spPr>
        <p:txBody>
          <a:bodyPr anchor="b"/>
          <a:lstStyle>
            <a:lvl1pPr>
              <a:defRPr b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8" name="Vrije vorm: vorm 7">
            <a:extLst>
              <a:ext uri="{FF2B5EF4-FFF2-40B4-BE49-F238E27FC236}">
                <a16:creationId xmlns:a16="http://schemas.microsoft.com/office/drawing/2014/main" id="{328067BC-D300-403B-8A41-F91504D058B6}"/>
              </a:ext>
            </a:extLst>
          </p:cNvPr>
          <p:cNvSpPr/>
          <p:nvPr/>
        </p:nvSpPr>
        <p:spPr>
          <a:xfrm>
            <a:off x="3969613" y="4014873"/>
            <a:ext cx="2126387" cy="2843128"/>
          </a:xfrm>
          <a:custGeom>
            <a:avLst/>
            <a:gdLst>
              <a:gd name="connsiteX0" fmla="*/ 2126387 w 2126387"/>
              <a:gd name="connsiteY0" fmla="*/ 0 h 2843128"/>
              <a:gd name="connsiteX1" fmla="*/ 2126387 w 2126387"/>
              <a:gd name="connsiteY1" fmla="*/ 1332544 h 2843128"/>
              <a:gd name="connsiteX2" fmla="*/ 2011075 w 2126387"/>
              <a:gd name="connsiteY2" fmla="*/ 1388096 h 2843128"/>
              <a:gd name="connsiteX3" fmla="*/ 1276519 w 2126387"/>
              <a:gd name="connsiteY3" fmla="*/ 2621962 h 2843128"/>
              <a:gd name="connsiteX4" fmla="*/ 1283764 w 2126387"/>
              <a:gd name="connsiteY4" fmla="*/ 2765426 h 2843128"/>
              <a:gd name="connsiteX5" fmla="*/ 1295625 w 2126387"/>
              <a:gd name="connsiteY5" fmla="*/ 2843128 h 2843128"/>
              <a:gd name="connsiteX6" fmla="*/ 11167 w 2126387"/>
              <a:gd name="connsiteY6" fmla="*/ 2843128 h 2843128"/>
              <a:gd name="connsiteX7" fmla="*/ 0 w 2126387"/>
              <a:gd name="connsiteY7" fmla="*/ 2621962 h 2843128"/>
              <a:gd name="connsiteX8" fmla="*/ 1882897 w 2126387"/>
              <a:gd name="connsiteY8" fmla="*/ 62605 h 2843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26387" h="2843128">
                <a:moveTo>
                  <a:pt x="2126387" y="0"/>
                </a:moveTo>
                <a:lnTo>
                  <a:pt x="2126387" y="1332544"/>
                </a:lnTo>
                <a:lnTo>
                  <a:pt x="2011075" y="1388096"/>
                </a:lnTo>
                <a:cubicBezTo>
                  <a:pt x="1573635" y="1625731"/>
                  <a:pt x="1276519" y="2089192"/>
                  <a:pt x="1276519" y="2621962"/>
                </a:cubicBezTo>
                <a:cubicBezTo>
                  <a:pt x="1276519" y="2670396"/>
                  <a:pt x="1278973" y="2718256"/>
                  <a:pt x="1283764" y="2765426"/>
                </a:cubicBezTo>
                <a:lnTo>
                  <a:pt x="1295625" y="2843128"/>
                </a:lnTo>
                <a:lnTo>
                  <a:pt x="11167" y="2843128"/>
                </a:lnTo>
                <a:lnTo>
                  <a:pt x="0" y="2621962"/>
                </a:lnTo>
                <a:cubicBezTo>
                  <a:pt x="0" y="1419416"/>
                  <a:pt x="791990" y="401898"/>
                  <a:pt x="1882897" y="62605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>
              <a:solidFill>
                <a:schemeClr val="lt1"/>
              </a:solidFill>
            </a:endParaRPr>
          </a:p>
        </p:txBody>
      </p:sp>
      <p:sp>
        <p:nvSpPr>
          <p:cNvPr id="15" name="Ondertitel 2">
            <a:extLst>
              <a:ext uri="{FF2B5EF4-FFF2-40B4-BE49-F238E27FC236}">
                <a16:creationId xmlns:a16="http://schemas.microsoft.com/office/drawing/2014/main" id="{E58A4E09-B771-4D46-9BFC-C0926E6A9E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5484" y="2919997"/>
            <a:ext cx="4981074" cy="93846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17" name="Tijdelijke aanduiding voor tekst 16">
            <a:extLst>
              <a:ext uri="{FF2B5EF4-FFF2-40B4-BE49-F238E27FC236}">
                <a16:creationId xmlns:a16="http://schemas.microsoft.com/office/drawing/2014/main" id="{8408E3B1-DF3F-4224-80FC-BF290DFE832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5913" y="3954713"/>
            <a:ext cx="3232800" cy="2901600"/>
          </a:xfrm>
          <a:blipFill dpi="0" rotWithShape="1">
            <a:blip r:embed="rId2">
              <a:alphaModFix amt="7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noFill/>
              </a:defRPr>
            </a:lvl1pPr>
            <a:lvl2pPr marL="457200" indent="0">
              <a:buNone/>
              <a:defRPr sz="100">
                <a:noFill/>
              </a:defRPr>
            </a:lvl2pPr>
            <a:lvl3pPr marL="914400" indent="0">
              <a:buNone/>
              <a:defRPr sz="100">
                <a:noFill/>
              </a:defRPr>
            </a:lvl3pPr>
            <a:lvl4pPr marL="1371600" indent="0">
              <a:buNone/>
              <a:defRPr sz="100">
                <a:noFill/>
              </a:defRPr>
            </a:lvl4pPr>
            <a:lvl5pPr marL="1828800" indent="0">
              <a:buNone/>
              <a:defRPr sz="100">
                <a:noFill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00" name="Rechthoek 99">
            <a:extLst>
              <a:ext uri="{FF2B5EF4-FFF2-40B4-BE49-F238E27FC236}">
                <a16:creationId xmlns:a16="http://schemas.microsoft.com/office/drawing/2014/main" id="{026C2B54-10DE-4DB0-9FBB-B49FD34D1488}"/>
              </a:ext>
            </a:extLst>
          </p:cNvPr>
          <p:cNvSpPr/>
          <p:nvPr/>
        </p:nvSpPr>
        <p:spPr>
          <a:xfrm>
            <a:off x="-4858954" y="394173"/>
            <a:ext cx="3203717" cy="38738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180000" rIns="180000" rtlCol="0" anchor="t"/>
          <a:lstStyle/>
          <a:p>
            <a:pPr marL="0" marR="0" lvl="0" indent="0" defTabSz="914377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Voeg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een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afbeelding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film toe</a:t>
            </a:r>
            <a:endParaRPr lang="nl-NL" sz="1400" b="0" i="0" u="none" kern="1200" noProof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01" name="Rechte verbindingslijn 100">
            <a:extLst>
              <a:ext uri="{FF2B5EF4-FFF2-40B4-BE49-F238E27FC236}">
                <a16:creationId xmlns:a16="http://schemas.microsoft.com/office/drawing/2014/main" id="{015A26D9-25E2-4D7C-9B21-59F4681390DA}"/>
              </a:ext>
            </a:extLst>
          </p:cNvPr>
          <p:cNvCxnSpPr>
            <a:cxnSpLocks/>
          </p:cNvCxnSpPr>
          <p:nvPr/>
        </p:nvCxnSpPr>
        <p:spPr>
          <a:xfrm>
            <a:off x="-4685618" y="673584"/>
            <a:ext cx="4309227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</a:ln>
          <a:effectLst/>
        </p:spPr>
      </p:cxnSp>
      <p:sp>
        <p:nvSpPr>
          <p:cNvPr id="102" name="Tekstvak 101">
            <a:extLst>
              <a:ext uri="{FF2B5EF4-FFF2-40B4-BE49-F238E27FC236}">
                <a16:creationId xmlns:a16="http://schemas.microsoft.com/office/drawing/2014/main" id="{D0B8D6E5-78FC-4E79-8093-E330489A6E1B}"/>
              </a:ext>
            </a:extLst>
          </p:cNvPr>
          <p:cNvSpPr txBox="1"/>
          <p:nvPr/>
        </p:nvSpPr>
        <p:spPr>
          <a:xfrm>
            <a:off x="-4685621" y="774064"/>
            <a:ext cx="2946092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Afbeeldingen kunnen toegevoegd worden via deze knoppen:</a:t>
            </a:r>
          </a:p>
        </p:txBody>
      </p:sp>
      <p:grpSp>
        <p:nvGrpSpPr>
          <p:cNvPr id="103" name="Groep 102">
            <a:extLst>
              <a:ext uri="{FF2B5EF4-FFF2-40B4-BE49-F238E27FC236}">
                <a16:creationId xmlns:a16="http://schemas.microsoft.com/office/drawing/2014/main" id="{A7E55E96-C2D0-48B3-A6E7-C03FCA5AF4B0}"/>
              </a:ext>
            </a:extLst>
          </p:cNvPr>
          <p:cNvGrpSpPr/>
          <p:nvPr/>
        </p:nvGrpSpPr>
        <p:grpSpPr>
          <a:xfrm>
            <a:off x="-1425490" y="845069"/>
            <a:ext cx="250379" cy="249771"/>
            <a:chOff x="-706740" y="145633"/>
            <a:chExt cx="250379" cy="249771"/>
          </a:xfrm>
        </p:grpSpPr>
        <p:sp>
          <p:nvSpPr>
            <p:cNvPr id="104" name="Rechthoek 103">
              <a:extLst>
                <a:ext uri="{FF2B5EF4-FFF2-40B4-BE49-F238E27FC236}">
                  <a16:creationId xmlns:a16="http://schemas.microsoft.com/office/drawing/2014/main" id="{4F1352B4-D000-4E98-BF96-1EBDD289BB0C}"/>
                </a:ext>
              </a:extLst>
            </p:cNvPr>
            <p:cNvSpPr/>
            <p:nvPr userDrawn="1"/>
          </p:nvSpPr>
          <p:spPr>
            <a:xfrm rot="5400000">
              <a:off x="-695663" y="134556"/>
              <a:ext cx="216024" cy="238177"/>
            </a:xfrm>
            <a:prstGeom prst="rect">
              <a:avLst/>
            </a:prstGeom>
            <a:solidFill>
              <a:schemeClr val="bg1"/>
            </a:solidFill>
            <a:ln w="15875" cap="sq">
              <a:solidFill>
                <a:schemeClr val="tx2">
                  <a:lumMod val="60000"/>
                  <a:lumOff val="40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105" name="Gelijkbenige driehoek 128">
              <a:extLst>
                <a:ext uri="{FF2B5EF4-FFF2-40B4-BE49-F238E27FC236}">
                  <a16:creationId xmlns:a16="http://schemas.microsoft.com/office/drawing/2014/main" id="{DE777BB2-0974-471B-A7BF-EBF9E4AA8F75}"/>
                </a:ext>
              </a:extLst>
            </p:cNvPr>
            <p:cNvSpPr/>
            <p:nvPr userDrawn="1"/>
          </p:nvSpPr>
          <p:spPr>
            <a:xfrm>
              <a:off x="-691695" y="241573"/>
              <a:ext cx="131236" cy="108025"/>
            </a:xfrm>
            <a:custGeom>
              <a:avLst/>
              <a:gdLst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0 w 165756"/>
                <a:gd name="connsiteY3" fmla="*/ 108025 h 108025"/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37140 w 165756"/>
                <a:gd name="connsiteY3" fmla="*/ 106895 h 108025"/>
                <a:gd name="connsiteX4" fmla="*/ 0 w 165756"/>
                <a:gd name="connsiteY4" fmla="*/ 108025 h 108025"/>
                <a:gd name="connsiteX0" fmla="*/ 0 w 165756"/>
                <a:gd name="connsiteY0" fmla="*/ 108025 h 108025"/>
                <a:gd name="connsiteX1" fmla="*/ 34520 w 165756"/>
                <a:gd name="connsiteY1" fmla="*/ 62354 h 108025"/>
                <a:gd name="connsiteX2" fmla="*/ 82878 w 165756"/>
                <a:gd name="connsiteY2" fmla="*/ 0 h 108025"/>
                <a:gd name="connsiteX3" fmla="*/ 165756 w 165756"/>
                <a:gd name="connsiteY3" fmla="*/ 108025 h 108025"/>
                <a:gd name="connsiteX4" fmla="*/ 37140 w 165756"/>
                <a:gd name="connsiteY4" fmla="*/ 106895 h 108025"/>
                <a:gd name="connsiteX5" fmla="*/ 0 w 165756"/>
                <a:gd name="connsiteY5" fmla="*/ 108025 h 108025"/>
                <a:gd name="connsiteX0" fmla="*/ 2620 w 131236"/>
                <a:gd name="connsiteY0" fmla="*/ 106895 h 108025"/>
                <a:gd name="connsiteX1" fmla="*/ 0 w 131236"/>
                <a:gd name="connsiteY1" fmla="*/ 62354 h 108025"/>
                <a:gd name="connsiteX2" fmla="*/ 48358 w 131236"/>
                <a:gd name="connsiteY2" fmla="*/ 0 h 108025"/>
                <a:gd name="connsiteX3" fmla="*/ 131236 w 131236"/>
                <a:gd name="connsiteY3" fmla="*/ 108025 h 108025"/>
                <a:gd name="connsiteX4" fmla="*/ 2620 w 131236"/>
                <a:gd name="connsiteY4" fmla="*/ 106895 h 108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36" h="108025">
                  <a:moveTo>
                    <a:pt x="2620" y="106895"/>
                  </a:moveTo>
                  <a:lnTo>
                    <a:pt x="0" y="62354"/>
                  </a:lnTo>
                  <a:lnTo>
                    <a:pt x="48358" y="0"/>
                  </a:lnTo>
                  <a:lnTo>
                    <a:pt x="131236" y="108025"/>
                  </a:lnTo>
                  <a:lnTo>
                    <a:pt x="2620" y="10689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106" name="Ovaal 105">
              <a:extLst>
                <a:ext uri="{FF2B5EF4-FFF2-40B4-BE49-F238E27FC236}">
                  <a16:creationId xmlns:a16="http://schemas.microsoft.com/office/drawing/2014/main" id="{1FB47A5C-DC31-4E8C-99EE-57CCE70E44B2}"/>
                </a:ext>
              </a:extLst>
            </p:cNvPr>
            <p:cNvSpPr/>
            <p:nvPr userDrawn="1"/>
          </p:nvSpPr>
          <p:spPr>
            <a:xfrm>
              <a:off x="-550874" y="173162"/>
              <a:ext cx="54000" cy="54000"/>
            </a:xfrm>
            <a:prstGeom prst="ellipse">
              <a:avLst/>
            </a:prstGeom>
            <a:solidFill>
              <a:srgbClr val="FFC000"/>
            </a:solidFill>
            <a:ln w="15875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GB" sz="1800"/>
            </a:p>
          </p:txBody>
        </p:sp>
        <p:sp>
          <p:nvSpPr>
            <p:cNvPr id="107" name="Rechthoek 106">
              <a:extLst>
                <a:ext uri="{FF2B5EF4-FFF2-40B4-BE49-F238E27FC236}">
                  <a16:creationId xmlns:a16="http://schemas.microsoft.com/office/drawing/2014/main" id="{AA5B7EC1-9BBA-4F1F-86C5-FF716A5D7C8C}"/>
                </a:ext>
              </a:extLst>
            </p:cNvPr>
            <p:cNvSpPr/>
            <p:nvPr userDrawn="1"/>
          </p:nvSpPr>
          <p:spPr>
            <a:xfrm rot="5400000">
              <a:off x="-576961" y="253117"/>
              <a:ext cx="108000" cy="133200"/>
            </a:xfrm>
            <a:prstGeom prst="rect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cxnSp>
          <p:nvCxnSpPr>
            <p:cNvPr id="108" name="Rechte verbindingslijn 107">
              <a:extLst>
                <a:ext uri="{FF2B5EF4-FFF2-40B4-BE49-F238E27FC236}">
                  <a16:creationId xmlns:a16="http://schemas.microsoft.com/office/drawing/2014/main" id="{381A1ACB-428F-4517-AF67-2FDD35C8C4EC}"/>
                </a:ext>
              </a:extLst>
            </p:cNvPr>
            <p:cNvCxnSpPr/>
            <p:nvPr userDrawn="1"/>
          </p:nvCxnSpPr>
          <p:spPr>
            <a:xfrm>
              <a:off x="-540961" y="395404"/>
              <a:ext cx="36000" cy="0"/>
            </a:xfrm>
            <a:prstGeom prst="line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09" name="Tekstvak 108">
            <a:extLst>
              <a:ext uri="{FF2B5EF4-FFF2-40B4-BE49-F238E27FC236}">
                <a16:creationId xmlns:a16="http://schemas.microsoft.com/office/drawing/2014/main" id="{C7AB16CC-3B2F-4637-9874-3738DEA59727}"/>
              </a:ext>
            </a:extLst>
          </p:cNvPr>
          <p:cNvSpPr txBox="1"/>
          <p:nvPr/>
        </p:nvSpPr>
        <p:spPr>
          <a:xfrm>
            <a:off x="-4685621" y="1207658"/>
            <a:ext cx="4111304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De afbeelding wordt automatisch geschaald naar het ingestelde kader.</a:t>
            </a:r>
          </a:p>
        </p:txBody>
      </p:sp>
      <p:sp>
        <p:nvSpPr>
          <p:cNvPr id="110" name="Tekstvak 109">
            <a:extLst>
              <a:ext uri="{FF2B5EF4-FFF2-40B4-BE49-F238E27FC236}">
                <a16:creationId xmlns:a16="http://schemas.microsoft.com/office/drawing/2014/main" id="{BD4EE27E-331E-452E-A625-11BC2EA3CAF4}"/>
              </a:ext>
            </a:extLst>
          </p:cNvPr>
          <p:cNvSpPr txBox="1"/>
          <p:nvPr/>
        </p:nvSpPr>
        <p:spPr>
          <a:xfrm>
            <a:off x="-4685621" y="1460671"/>
            <a:ext cx="3930700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Om een afbeelding te wijzigen, verwijder je best de huidige en begin je terug opnieuw.</a:t>
            </a:r>
          </a:p>
        </p:txBody>
      </p:sp>
      <p:grpSp>
        <p:nvGrpSpPr>
          <p:cNvPr id="111" name="Groep 110">
            <a:extLst>
              <a:ext uri="{FF2B5EF4-FFF2-40B4-BE49-F238E27FC236}">
                <a16:creationId xmlns:a16="http://schemas.microsoft.com/office/drawing/2014/main" id="{87AF777E-3EB7-49B1-9384-9DEB3DF60208}"/>
              </a:ext>
            </a:extLst>
          </p:cNvPr>
          <p:cNvGrpSpPr/>
          <p:nvPr/>
        </p:nvGrpSpPr>
        <p:grpSpPr>
          <a:xfrm>
            <a:off x="-1073403" y="845068"/>
            <a:ext cx="252000" cy="216024"/>
            <a:chOff x="-932185" y="5325334"/>
            <a:chExt cx="252000" cy="216024"/>
          </a:xfrm>
        </p:grpSpPr>
        <p:sp>
          <p:nvSpPr>
            <p:cNvPr id="112" name="Rechthoek 111">
              <a:extLst>
                <a:ext uri="{FF2B5EF4-FFF2-40B4-BE49-F238E27FC236}">
                  <a16:creationId xmlns:a16="http://schemas.microsoft.com/office/drawing/2014/main" id="{6B2E8D27-EA47-46F9-933D-A7B19C6A5EAB}"/>
                </a:ext>
              </a:extLst>
            </p:cNvPr>
            <p:cNvSpPr/>
            <p:nvPr userDrawn="1"/>
          </p:nvSpPr>
          <p:spPr>
            <a:xfrm rot="5400000">
              <a:off x="-914197" y="5307346"/>
              <a:ext cx="216024" cy="252000"/>
            </a:xfrm>
            <a:prstGeom prst="rect">
              <a:avLst/>
            </a:prstGeom>
            <a:solidFill>
              <a:schemeClr val="bg1"/>
            </a:solidFill>
            <a:ln w="19050" cap="sq">
              <a:solidFill>
                <a:schemeClr val="tx2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grpSp>
          <p:nvGrpSpPr>
            <p:cNvPr id="113" name="Groep 112">
              <a:extLst>
                <a:ext uri="{FF2B5EF4-FFF2-40B4-BE49-F238E27FC236}">
                  <a16:creationId xmlns:a16="http://schemas.microsoft.com/office/drawing/2014/main" id="{A927F2CD-64F8-43BC-863E-46A1C22AE739}"/>
                </a:ext>
              </a:extLst>
            </p:cNvPr>
            <p:cNvGrpSpPr/>
            <p:nvPr userDrawn="1"/>
          </p:nvGrpSpPr>
          <p:grpSpPr>
            <a:xfrm>
              <a:off x="-925512" y="5325900"/>
              <a:ext cx="241658" cy="36000"/>
              <a:chOff x="-964435" y="5325900"/>
              <a:chExt cx="241658" cy="36000"/>
            </a:xfrm>
          </p:grpSpPr>
          <p:sp>
            <p:nvSpPr>
              <p:cNvPr id="122" name="Rechthoek 121">
                <a:extLst>
                  <a:ext uri="{FF2B5EF4-FFF2-40B4-BE49-F238E27FC236}">
                    <a16:creationId xmlns:a16="http://schemas.microsoft.com/office/drawing/2014/main" id="{3FFB8635-05FC-4BA5-A140-CA615757EF49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123" name="Rechthoek 122">
                <a:extLst>
                  <a:ext uri="{FF2B5EF4-FFF2-40B4-BE49-F238E27FC236}">
                    <a16:creationId xmlns:a16="http://schemas.microsoft.com/office/drawing/2014/main" id="{26C55860-800E-4133-8C74-89A7E7F7D544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124" name="Rechthoek 123">
                <a:extLst>
                  <a:ext uri="{FF2B5EF4-FFF2-40B4-BE49-F238E27FC236}">
                    <a16:creationId xmlns:a16="http://schemas.microsoft.com/office/drawing/2014/main" id="{8690FCBC-D37D-434C-A27C-0C8F592659D6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125" name="Rechthoek 124">
                <a:extLst>
                  <a:ext uri="{FF2B5EF4-FFF2-40B4-BE49-F238E27FC236}">
                    <a16:creationId xmlns:a16="http://schemas.microsoft.com/office/drawing/2014/main" id="{428F1B09-7BC0-4739-8FD9-FA95461B89A7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126" name="Rechthoek 125">
                <a:extLst>
                  <a:ext uri="{FF2B5EF4-FFF2-40B4-BE49-F238E27FC236}">
                    <a16:creationId xmlns:a16="http://schemas.microsoft.com/office/drawing/2014/main" id="{D2270932-42A6-465E-9CF2-AE4DC7B23285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127" name="Rechthoek 126">
                <a:extLst>
                  <a:ext uri="{FF2B5EF4-FFF2-40B4-BE49-F238E27FC236}">
                    <a16:creationId xmlns:a16="http://schemas.microsoft.com/office/drawing/2014/main" id="{CE20B0D9-B48B-422A-847D-AF23BF6FBAA7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128" name="Rechthoek 127">
                <a:extLst>
                  <a:ext uri="{FF2B5EF4-FFF2-40B4-BE49-F238E27FC236}">
                    <a16:creationId xmlns:a16="http://schemas.microsoft.com/office/drawing/2014/main" id="{8844DFE3-70CB-4F98-A827-86EE344DF3A7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  <p:grpSp>
          <p:nvGrpSpPr>
            <p:cNvPr id="114" name="Groep 113">
              <a:extLst>
                <a:ext uri="{FF2B5EF4-FFF2-40B4-BE49-F238E27FC236}">
                  <a16:creationId xmlns:a16="http://schemas.microsoft.com/office/drawing/2014/main" id="{6D2B3335-C2CB-4488-B19F-2AFDC1E5880C}"/>
                </a:ext>
              </a:extLst>
            </p:cNvPr>
            <p:cNvGrpSpPr/>
            <p:nvPr userDrawn="1"/>
          </p:nvGrpSpPr>
          <p:grpSpPr>
            <a:xfrm>
              <a:off x="-925512" y="5502593"/>
              <a:ext cx="241658" cy="36000"/>
              <a:chOff x="-964435" y="5325900"/>
              <a:chExt cx="241658" cy="36000"/>
            </a:xfrm>
          </p:grpSpPr>
          <p:sp>
            <p:nvSpPr>
              <p:cNvPr id="115" name="Rechthoek 114">
                <a:extLst>
                  <a:ext uri="{FF2B5EF4-FFF2-40B4-BE49-F238E27FC236}">
                    <a16:creationId xmlns:a16="http://schemas.microsoft.com/office/drawing/2014/main" id="{93568914-1038-4BFB-9CBC-0A778B3FD4A2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116" name="Rechthoek 115">
                <a:extLst>
                  <a:ext uri="{FF2B5EF4-FFF2-40B4-BE49-F238E27FC236}">
                    <a16:creationId xmlns:a16="http://schemas.microsoft.com/office/drawing/2014/main" id="{373A2D67-4500-4785-B9FF-09FA6B86DE2B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117" name="Rechthoek 116">
                <a:extLst>
                  <a:ext uri="{FF2B5EF4-FFF2-40B4-BE49-F238E27FC236}">
                    <a16:creationId xmlns:a16="http://schemas.microsoft.com/office/drawing/2014/main" id="{B2577D0E-FC38-40FC-964B-1AD3C18AEA1A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118" name="Rechthoek 117">
                <a:extLst>
                  <a:ext uri="{FF2B5EF4-FFF2-40B4-BE49-F238E27FC236}">
                    <a16:creationId xmlns:a16="http://schemas.microsoft.com/office/drawing/2014/main" id="{BB8D67FD-FAEF-4AA5-BB60-0F48191B8E9C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119" name="Rechthoek 118">
                <a:extLst>
                  <a:ext uri="{FF2B5EF4-FFF2-40B4-BE49-F238E27FC236}">
                    <a16:creationId xmlns:a16="http://schemas.microsoft.com/office/drawing/2014/main" id="{24EEF202-722D-44E6-8F87-5F4CB453959F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120" name="Rechthoek 119">
                <a:extLst>
                  <a:ext uri="{FF2B5EF4-FFF2-40B4-BE49-F238E27FC236}">
                    <a16:creationId xmlns:a16="http://schemas.microsoft.com/office/drawing/2014/main" id="{F82FC034-4D76-4D3D-A698-867113229284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121" name="Rechthoek 120">
                <a:extLst>
                  <a:ext uri="{FF2B5EF4-FFF2-40B4-BE49-F238E27FC236}">
                    <a16:creationId xmlns:a16="http://schemas.microsoft.com/office/drawing/2014/main" id="{A0E5BD98-74D7-45F2-91E6-FA905B48179C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</p:grpSp>
      <p:sp>
        <p:nvSpPr>
          <p:cNvPr id="129" name="Tekstvak 128">
            <a:extLst>
              <a:ext uri="{FF2B5EF4-FFF2-40B4-BE49-F238E27FC236}">
                <a16:creationId xmlns:a16="http://schemas.microsoft.com/office/drawing/2014/main" id="{94165FBE-E5F2-4D0E-A456-ACE5117FB787}"/>
              </a:ext>
            </a:extLst>
          </p:cNvPr>
          <p:cNvSpPr txBox="1"/>
          <p:nvPr/>
        </p:nvSpPr>
        <p:spPr>
          <a:xfrm>
            <a:off x="-4685622" y="1884692"/>
            <a:ext cx="3930699" cy="1544308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Je kan na het invoegen de foto nog verschuiven en/of  vergroten door de foto te: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Selecteren &gt; afbeeldingsopmaak &gt; bijsnijden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ENG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: select &gt; image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layout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 &gt;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crop</a:t>
            </a: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Nu kan je de foto zelf verslepen en/of vergroten/verkleinen in het kader.</a:t>
            </a:r>
          </a:p>
        </p:txBody>
      </p:sp>
    </p:spTree>
    <p:extLst>
      <p:ext uri="{BB962C8B-B14F-4D97-AF65-F5344CB8AC3E}">
        <p14:creationId xmlns:p14="http://schemas.microsoft.com/office/powerpoint/2010/main" val="3765026675"/>
      </p:ext>
    </p:extLst>
  </p:cSld>
  <p:clrMapOvr>
    <a:masterClrMapping/>
  </p:clrMapOvr>
  <p:hf hdr="0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able of Content - 4 o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hthoek 18">
            <a:extLst>
              <a:ext uri="{FF2B5EF4-FFF2-40B4-BE49-F238E27FC236}">
                <a16:creationId xmlns:a16="http://schemas.microsoft.com/office/drawing/2014/main" id="{0EB0BEF7-7A51-4AF5-B44C-BA4BE5376A4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B91E60E0-1FC2-4982-A642-AD169632EED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213600" y="691174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01</a:t>
            </a:r>
          </a:p>
        </p:txBody>
      </p:sp>
      <p:sp>
        <p:nvSpPr>
          <p:cNvPr id="9" name="Tijdelijke aanduiding voor tekst 6">
            <a:extLst>
              <a:ext uri="{FF2B5EF4-FFF2-40B4-BE49-F238E27FC236}">
                <a16:creationId xmlns:a16="http://schemas.microsoft.com/office/drawing/2014/main" id="{1C2BBB1D-61A6-4D19-957B-C932CB58F3E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688964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10" name="Tijdelijke aanduiding voor tekst 6">
            <a:extLst>
              <a:ext uri="{FF2B5EF4-FFF2-40B4-BE49-F238E27FC236}">
                <a16:creationId xmlns:a16="http://schemas.microsoft.com/office/drawing/2014/main" id="{B09DD24D-7E0B-4D1B-AD33-39719705CFB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13600" y="2200680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02</a:t>
            </a:r>
          </a:p>
        </p:txBody>
      </p:sp>
      <p:sp>
        <p:nvSpPr>
          <p:cNvPr id="12" name="Tijdelijke aanduiding voor tekst 6">
            <a:extLst>
              <a:ext uri="{FF2B5EF4-FFF2-40B4-BE49-F238E27FC236}">
                <a16:creationId xmlns:a16="http://schemas.microsoft.com/office/drawing/2014/main" id="{FA8DCC83-98AE-468C-90E2-741B3EFB183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00" y="2198470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13" name="Tijdelijke aanduiding voor tekst 6">
            <a:extLst>
              <a:ext uri="{FF2B5EF4-FFF2-40B4-BE49-F238E27FC236}">
                <a16:creationId xmlns:a16="http://schemas.microsoft.com/office/drawing/2014/main" id="{7035A987-E466-41FB-A891-10D37522113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13600" y="3710186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03</a:t>
            </a:r>
          </a:p>
        </p:txBody>
      </p:sp>
      <p:sp>
        <p:nvSpPr>
          <p:cNvPr id="15" name="Tijdelijke aanduiding voor tekst 6">
            <a:extLst>
              <a:ext uri="{FF2B5EF4-FFF2-40B4-BE49-F238E27FC236}">
                <a16:creationId xmlns:a16="http://schemas.microsoft.com/office/drawing/2014/main" id="{AB680C88-024B-424F-8EE2-ED41778815E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96000" y="3707976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16" name="Tijdelijke aanduiding voor tekst 6">
            <a:extLst>
              <a:ext uri="{FF2B5EF4-FFF2-40B4-BE49-F238E27FC236}">
                <a16:creationId xmlns:a16="http://schemas.microsoft.com/office/drawing/2014/main" id="{38D45C65-C2E6-4C24-AA31-3DA161DEF5E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13600" y="5219693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04</a:t>
            </a:r>
          </a:p>
        </p:txBody>
      </p:sp>
      <p:sp>
        <p:nvSpPr>
          <p:cNvPr id="18" name="Tijdelijke aanduiding voor tekst 6">
            <a:extLst>
              <a:ext uri="{FF2B5EF4-FFF2-40B4-BE49-F238E27FC236}">
                <a16:creationId xmlns:a16="http://schemas.microsoft.com/office/drawing/2014/main" id="{B570384C-4A71-4DA5-B91E-0F075C20025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6000" y="5217483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23" name="Titel 1">
            <a:extLst>
              <a:ext uri="{FF2B5EF4-FFF2-40B4-BE49-F238E27FC236}">
                <a16:creationId xmlns:a16="http://schemas.microsoft.com/office/drawing/2014/main" id="{A0C511C7-96B3-409B-A041-8C044BC883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613" y="688964"/>
            <a:ext cx="4717263" cy="1903106"/>
          </a:xfrm>
        </p:spPr>
        <p:txBody>
          <a:bodyPr anchor="t">
            <a:noAutofit/>
          </a:bodyPr>
          <a:lstStyle>
            <a:lvl1pPr algn="l">
              <a:defRPr sz="54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24" name="Rechthoek 23">
            <a:extLst>
              <a:ext uri="{FF2B5EF4-FFF2-40B4-BE49-F238E27FC236}">
                <a16:creationId xmlns:a16="http://schemas.microsoft.com/office/drawing/2014/main" id="{D524C7BA-8F5A-42D6-96D4-837ADC8E1027}"/>
              </a:ext>
            </a:extLst>
          </p:cNvPr>
          <p:cNvSpPr/>
          <p:nvPr/>
        </p:nvSpPr>
        <p:spPr>
          <a:xfrm rot="7786244" flipH="1" flipV="1">
            <a:off x="4061773" y="-1703090"/>
            <a:ext cx="1976529" cy="4893516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25" name="Vrije vorm: vorm 24">
            <a:extLst>
              <a:ext uri="{FF2B5EF4-FFF2-40B4-BE49-F238E27FC236}">
                <a16:creationId xmlns:a16="http://schemas.microsoft.com/office/drawing/2014/main" id="{6F331268-3885-4EC4-8FE6-B9E4A0B87F6E}"/>
              </a:ext>
            </a:extLst>
          </p:cNvPr>
          <p:cNvSpPr/>
          <p:nvPr/>
        </p:nvSpPr>
        <p:spPr>
          <a:xfrm rot="9139577" flipH="1" flipV="1">
            <a:off x="-2914650" y="2091861"/>
            <a:ext cx="8274243" cy="8274241"/>
          </a:xfrm>
          <a:custGeom>
            <a:avLst/>
            <a:gdLst>
              <a:gd name="connsiteX0" fmla="*/ 3319504 w 6639020"/>
              <a:gd name="connsiteY0" fmla="*/ -46 h 6639019"/>
              <a:gd name="connsiteX1" fmla="*/ 6638967 w 6639020"/>
              <a:gd name="connsiteY1" fmla="*/ 3319512 h 6639019"/>
              <a:gd name="connsiteX2" fmla="*/ 3319504 w 6639020"/>
              <a:gd name="connsiteY2" fmla="*/ 6638974 h 6639019"/>
              <a:gd name="connsiteX3" fmla="*/ -53 w 6639020"/>
              <a:gd name="connsiteY3" fmla="*/ 3319512 h 6639019"/>
              <a:gd name="connsiteX4" fmla="*/ 3319504 w 6639020"/>
              <a:gd name="connsiteY4" fmla="*/ -46 h 6639019"/>
              <a:gd name="connsiteX5" fmla="*/ 3319504 w 6639020"/>
              <a:gd name="connsiteY5" fmla="*/ 5057729 h 6639019"/>
              <a:gd name="connsiteX6" fmla="*/ 5057912 w 6639020"/>
              <a:gd name="connsiteY6" fmla="*/ 3319607 h 6639019"/>
              <a:gd name="connsiteX7" fmla="*/ 3319504 w 6639020"/>
              <a:gd name="connsiteY7" fmla="*/ 1581294 h 6639019"/>
              <a:gd name="connsiteX8" fmla="*/ 1581192 w 6639020"/>
              <a:gd name="connsiteY8" fmla="*/ 3319512 h 6639019"/>
              <a:gd name="connsiteX9" fmla="*/ 3319504 w 6639020"/>
              <a:gd name="connsiteY9" fmla="*/ 5057634 h 663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39020" h="6639019">
                <a:moveTo>
                  <a:pt x="3319504" y="-46"/>
                </a:moveTo>
                <a:cubicBezTo>
                  <a:pt x="5152876" y="-46"/>
                  <a:pt x="6638967" y="1485854"/>
                  <a:pt x="6638967" y="3319512"/>
                </a:cubicBezTo>
                <a:cubicBezTo>
                  <a:pt x="6638967" y="5153169"/>
                  <a:pt x="5153067" y="6638974"/>
                  <a:pt x="3319504" y="6638974"/>
                </a:cubicBezTo>
                <a:cubicBezTo>
                  <a:pt x="1485942" y="6638974"/>
                  <a:pt x="-53" y="5152884"/>
                  <a:pt x="-53" y="3319512"/>
                </a:cubicBezTo>
                <a:cubicBezTo>
                  <a:pt x="-53" y="1486140"/>
                  <a:pt x="1486037" y="-46"/>
                  <a:pt x="3319504" y="-46"/>
                </a:cubicBezTo>
                <a:moveTo>
                  <a:pt x="3319504" y="5057729"/>
                </a:moveTo>
                <a:cubicBezTo>
                  <a:pt x="4279148" y="5057729"/>
                  <a:pt x="5057912" y="4279632"/>
                  <a:pt x="5057912" y="3319607"/>
                </a:cubicBezTo>
                <a:cubicBezTo>
                  <a:pt x="5057912" y="2359582"/>
                  <a:pt x="4279148" y="1581294"/>
                  <a:pt x="3319504" y="1581294"/>
                </a:cubicBezTo>
                <a:cubicBezTo>
                  <a:pt x="2359861" y="1581294"/>
                  <a:pt x="1581192" y="2359582"/>
                  <a:pt x="1581192" y="3319512"/>
                </a:cubicBezTo>
                <a:cubicBezTo>
                  <a:pt x="1581192" y="4279441"/>
                  <a:pt x="2359480" y="5057634"/>
                  <a:pt x="3319504" y="5057634"/>
                </a:cubicBezTo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1506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hdr="0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able of Content - 5 o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hthoek 33">
            <a:extLst>
              <a:ext uri="{FF2B5EF4-FFF2-40B4-BE49-F238E27FC236}">
                <a16:creationId xmlns:a16="http://schemas.microsoft.com/office/drawing/2014/main" id="{87814AB9-41F7-40BF-8647-FDB9040C176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ijdelijke aanduiding voor tekst 6">
            <a:extLst>
              <a:ext uri="{FF2B5EF4-FFF2-40B4-BE49-F238E27FC236}">
                <a16:creationId xmlns:a16="http://schemas.microsoft.com/office/drawing/2014/main" id="{4DF14E8A-3E8B-4EDA-B767-F706F579043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213600" y="669899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01</a:t>
            </a:r>
          </a:p>
        </p:txBody>
      </p:sp>
      <p:sp>
        <p:nvSpPr>
          <p:cNvPr id="21" name="Tijdelijke aanduiding voor tekst 6">
            <a:extLst>
              <a:ext uri="{FF2B5EF4-FFF2-40B4-BE49-F238E27FC236}">
                <a16:creationId xmlns:a16="http://schemas.microsoft.com/office/drawing/2014/main" id="{0C122310-07A2-4803-A0F0-51718B05AAA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687890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22" name="Tijdelijke aanduiding voor tekst 6">
            <a:extLst>
              <a:ext uri="{FF2B5EF4-FFF2-40B4-BE49-F238E27FC236}">
                <a16:creationId xmlns:a16="http://schemas.microsoft.com/office/drawing/2014/main" id="{A1D757A3-6F6A-4927-A411-C1481325912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13600" y="1915534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02</a:t>
            </a:r>
          </a:p>
        </p:txBody>
      </p:sp>
      <p:sp>
        <p:nvSpPr>
          <p:cNvPr id="24" name="Tijdelijke aanduiding voor tekst 6">
            <a:extLst>
              <a:ext uri="{FF2B5EF4-FFF2-40B4-BE49-F238E27FC236}">
                <a16:creationId xmlns:a16="http://schemas.microsoft.com/office/drawing/2014/main" id="{F696F097-32D7-48C2-82E1-6D1A99BAC1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00" y="1928759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25" name="Tijdelijke aanduiding voor tekst 6">
            <a:extLst>
              <a:ext uri="{FF2B5EF4-FFF2-40B4-BE49-F238E27FC236}">
                <a16:creationId xmlns:a16="http://schemas.microsoft.com/office/drawing/2014/main" id="{11DBE0EE-24F8-41A6-ABB9-DE0D5621B5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13600" y="3161169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03</a:t>
            </a:r>
          </a:p>
        </p:txBody>
      </p:sp>
      <p:sp>
        <p:nvSpPr>
          <p:cNvPr id="27" name="Tijdelijke aanduiding voor tekst 6">
            <a:extLst>
              <a:ext uri="{FF2B5EF4-FFF2-40B4-BE49-F238E27FC236}">
                <a16:creationId xmlns:a16="http://schemas.microsoft.com/office/drawing/2014/main" id="{68B23351-618B-46E5-AEA9-062EDBCFD74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96000" y="3169627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28" name="Tijdelijke aanduiding voor tekst 6">
            <a:extLst>
              <a:ext uri="{FF2B5EF4-FFF2-40B4-BE49-F238E27FC236}">
                <a16:creationId xmlns:a16="http://schemas.microsoft.com/office/drawing/2014/main" id="{AD1464DB-4D63-46FE-84A3-9F20F7D8F08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13600" y="4406804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04</a:t>
            </a:r>
          </a:p>
        </p:txBody>
      </p:sp>
      <p:sp>
        <p:nvSpPr>
          <p:cNvPr id="30" name="Tijdelijke aanduiding voor tekst 6">
            <a:extLst>
              <a:ext uri="{FF2B5EF4-FFF2-40B4-BE49-F238E27FC236}">
                <a16:creationId xmlns:a16="http://schemas.microsoft.com/office/drawing/2014/main" id="{99A3893D-C7DC-4646-BB9E-6B7C635BD2D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6000" y="4410495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31" name="Tijdelijke aanduiding voor tekst 6">
            <a:extLst>
              <a:ext uri="{FF2B5EF4-FFF2-40B4-BE49-F238E27FC236}">
                <a16:creationId xmlns:a16="http://schemas.microsoft.com/office/drawing/2014/main" id="{54704A45-1EF0-484F-B81D-2409AB67CF8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213600" y="5652438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05</a:t>
            </a:r>
          </a:p>
        </p:txBody>
      </p:sp>
      <p:sp>
        <p:nvSpPr>
          <p:cNvPr id="33" name="Tijdelijke aanduiding voor tekst 6">
            <a:extLst>
              <a:ext uri="{FF2B5EF4-FFF2-40B4-BE49-F238E27FC236}">
                <a16:creationId xmlns:a16="http://schemas.microsoft.com/office/drawing/2014/main" id="{80D1DD23-69C4-4F3F-9241-CA358336F88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96000" y="5651364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40" name="Titel 1">
            <a:extLst>
              <a:ext uri="{FF2B5EF4-FFF2-40B4-BE49-F238E27FC236}">
                <a16:creationId xmlns:a16="http://schemas.microsoft.com/office/drawing/2014/main" id="{0888842D-915C-4706-A238-F52B943030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613" y="688964"/>
            <a:ext cx="4717263" cy="1903106"/>
          </a:xfrm>
        </p:spPr>
        <p:txBody>
          <a:bodyPr anchor="t">
            <a:noAutofit/>
          </a:bodyPr>
          <a:lstStyle>
            <a:lvl1pPr algn="l">
              <a:defRPr sz="54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20" name="Rechthoek 19">
            <a:extLst>
              <a:ext uri="{FF2B5EF4-FFF2-40B4-BE49-F238E27FC236}">
                <a16:creationId xmlns:a16="http://schemas.microsoft.com/office/drawing/2014/main" id="{0B0AF78A-CFDF-45EA-91E2-CE2CAF4531E8}"/>
              </a:ext>
            </a:extLst>
          </p:cNvPr>
          <p:cNvSpPr/>
          <p:nvPr/>
        </p:nvSpPr>
        <p:spPr>
          <a:xfrm rot="7786244" flipH="1" flipV="1">
            <a:off x="4061773" y="-1703090"/>
            <a:ext cx="1976529" cy="4893516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23" name="Vrije vorm: vorm 22">
            <a:extLst>
              <a:ext uri="{FF2B5EF4-FFF2-40B4-BE49-F238E27FC236}">
                <a16:creationId xmlns:a16="http://schemas.microsoft.com/office/drawing/2014/main" id="{772DCC81-64A9-400B-ACBA-F381B6B9AC70}"/>
              </a:ext>
            </a:extLst>
          </p:cNvPr>
          <p:cNvSpPr/>
          <p:nvPr/>
        </p:nvSpPr>
        <p:spPr>
          <a:xfrm rot="9139577" flipH="1" flipV="1">
            <a:off x="-2914650" y="2091861"/>
            <a:ext cx="8274243" cy="8274241"/>
          </a:xfrm>
          <a:custGeom>
            <a:avLst/>
            <a:gdLst>
              <a:gd name="connsiteX0" fmla="*/ 3319504 w 6639020"/>
              <a:gd name="connsiteY0" fmla="*/ -46 h 6639019"/>
              <a:gd name="connsiteX1" fmla="*/ 6638967 w 6639020"/>
              <a:gd name="connsiteY1" fmla="*/ 3319512 h 6639019"/>
              <a:gd name="connsiteX2" fmla="*/ 3319504 w 6639020"/>
              <a:gd name="connsiteY2" fmla="*/ 6638974 h 6639019"/>
              <a:gd name="connsiteX3" fmla="*/ -53 w 6639020"/>
              <a:gd name="connsiteY3" fmla="*/ 3319512 h 6639019"/>
              <a:gd name="connsiteX4" fmla="*/ 3319504 w 6639020"/>
              <a:gd name="connsiteY4" fmla="*/ -46 h 6639019"/>
              <a:gd name="connsiteX5" fmla="*/ 3319504 w 6639020"/>
              <a:gd name="connsiteY5" fmla="*/ 5057729 h 6639019"/>
              <a:gd name="connsiteX6" fmla="*/ 5057912 w 6639020"/>
              <a:gd name="connsiteY6" fmla="*/ 3319607 h 6639019"/>
              <a:gd name="connsiteX7" fmla="*/ 3319504 w 6639020"/>
              <a:gd name="connsiteY7" fmla="*/ 1581294 h 6639019"/>
              <a:gd name="connsiteX8" fmla="*/ 1581192 w 6639020"/>
              <a:gd name="connsiteY8" fmla="*/ 3319512 h 6639019"/>
              <a:gd name="connsiteX9" fmla="*/ 3319504 w 6639020"/>
              <a:gd name="connsiteY9" fmla="*/ 5057634 h 663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39020" h="6639019">
                <a:moveTo>
                  <a:pt x="3319504" y="-46"/>
                </a:moveTo>
                <a:cubicBezTo>
                  <a:pt x="5152876" y="-46"/>
                  <a:pt x="6638967" y="1485854"/>
                  <a:pt x="6638967" y="3319512"/>
                </a:cubicBezTo>
                <a:cubicBezTo>
                  <a:pt x="6638967" y="5153169"/>
                  <a:pt x="5153067" y="6638974"/>
                  <a:pt x="3319504" y="6638974"/>
                </a:cubicBezTo>
                <a:cubicBezTo>
                  <a:pt x="1485942" y="6638974"/>
                  <a:pt x="-53" y="5152884"/>
                  <a:pt x="-53" y="3319512"/>
                </a:cubicBezTo>
                <a:cubicBezTo>
                  <a:pt x="-53" y="1486140"/>
                  <a:pt x="1486037" y="-46"/>
                  <a:pt x="3319504" y="-46"/>
                </a:cubicBezTo>
                <a:moveTo>
                  <a:pt x="3319504" y="5057729"/>
                </a:moveTo>
                <a:cubicBezTo>
                  <a:pt x="4279148" y="5057729"/>
                  <a:pt x="5057912" y="4279632"/>
                  <a:pt x="5057912" y="3319607"/>
                </a:cubicBezTo>
                <a:cubicBezTo>
                  <a:pt x="5057912" y="2359582"/>
                  <a:pt x="4279148" y="1581294"/>
                  <a:pt x="3319504" y="1581294"/>
                </a:cubicBezTo>
                <a:cubicBezTo>
                  <a:pt x="2359861" y="1581294"/>
                  <a:pt x="1581192" y="2359582"/>
                  <a:pt x="1581192" y="3319512"/>
                </a:cubicBezTo>
                <a:cubicBezTo>
                  <a:pt x="1581192" y="4279441"/>
                  <a:pt x="2359480" y="5057634"/>
                  <a:pt x="3319504" y="5057634"/>
                </a:cubicBezTo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0087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hd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ubtitle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AE998DF9-8C1D-46A7-883C-8718EA523E1C}"/>
              </a:ext>
            </a:extLst>
          </p:cNvPr>
          <p:cNvSpPr/>
          <p:nvPr/>
        </p:nvSpPr>
        <p:spPr>
          <a:xfrm rot="6016460">
            <a:off x="584673" y="1723641"/>
            <a:ext cx="1467460" cy="6345777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8" name="Vrije vorm: vorm 7">
            <a:extLst>
              <a:ext uri="{FF2B5EF4-FFF2-40B4-BE49-F238E27FC236}">
                <a16:creationId xmlns:a16="http://schemas.microsoft.com/office/drawing/2014/main" id="{229DEDC1-BA36-4BC1-AF5F-4E08D1D1F2DA}"/>
              </a:ext>
            </a:extLst>
          </p:cNvPr>
          <p:cNvSpPr/>
          <p:nvPr/>
        </p:nvSpPr>
        <p:spPr>
          <a:xfrm>
            <a:off x="7677738" y="394174"/>
            <a:ext cx="6143153" cy="6143152"/>
          </a:xfrm>
          <a:custGeom>
            <a:avLst/>
            <a:gdLst>
              <a:gd name="connsiteX0" fmla="*/ 3319504 w 6639020"/>
              <a:gd name="connsiteY0" fmla="*/ -46 h 6639019"/>
              <a:gd name="connsiteX1" fmla="*/ 6638967 w 6639020"/>
              <a:gd name="connsiteY1" fmla="*/ 3319512 h 6639019"/>
              <a:gd name="connsiteX2" fmla="*/ 3319504 w 6639020"/>
              <a:gd name="connsiteY2" fmla="*/ 6638974 h 6639019"/>
              <a:gd name="connsiteX3" fmla="*/ -53 w 6639020"/>
              <a:gd name="connsiteY3" fmla="*/ 3319512 h 6639019"/>
              <a:gd name="connsiteX4" fmla="*/ 3319504 w 6639020"/>
              <a:gd name="connsiteY4" fmla="*/ -46 h 6639019"/>
              <a:gd name="connsiteX5" fmla="*/ 3319504 w 6639020"/>
              <a:gd name="connsiteY5" fmla="*/ 5057729 h 6639019"/>
              <a:gd name="connsiteX6" fmla="*/ 5057912 w 6639020"/>
              <a:gd name="connsiteY6" fmla="*/ 3319607 h 6639019"/>
              <a:gd name="connsiteX7" fmla="*/ 3319504 w 6639020"/>
              <a:gd name="connsiteY7" fmla="*/ 1581294 h 6639019"/>
              <a:gd name="connsiteX8" fmla="*/ 1581192 w 6639020"/>
              <a:gd name="connsiteY8" fmla="*/ 3319512 h 6639019"/>
              <a:gd name="connsiteX9" fmla="*/ 3319504 w 6639020"/>
              <a:gd name="connsiteY9" fmla="*/ 5057634 h 663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39020" h="6639019">
                <a:moveTo>
                  <a:pt x="3319504" y="-46"/>
                </a:moveTo>
                <a:cubicBezTo>
                  <a:pt x="5152876" y="-46"/>
                  <a:pt x="6638967" y="1485854"/>
                  <a:pt x="6638967" y="3319512"/>
                </a:cubicBezTo>
                <a:cubicBezTo>
                  <a:pt x="6638967" y="5153169"/>
                  <a:pt x="5153067" y="6638974"/>
                  <a:pt x="3319504" y="6638974"/>
                </a:cubicBezTo>
                <a:cubicBezTo>
                  <a:pt x="1485942" y="6638974"/>
                  <a:pt x="-53" y="5152884"/>
                  <a:pt x="-53" y="3319512"/>
                </a:cubicBezTo>
                <a:cubicBezTo>
                  <a:pt x="-53" y="1486140"/>
                  <a:pt x="1486037" y="-46"/>
                  <a:pt x="3319504" y="-46"/>
                </a:cubicBezTo>
                <a:moveTo>
                  <a:pt x="3319504" y="5057729"/>
                </a:moveTo>
                <a:cubicBezTo>
                  <a:pt x="4279148" y="5057729"/>
                  <a:pt x="5057912" y="4279632"/>
                  <a:pt x="5057912" y="3319607"/>
                </a:cubicBezTo>
                <a:cubicBezTo>
                  <a:pt x="5057912" y="2359582"/>
                  <a:pt x="4279148" y="1581294"/>
                  <a:pt x="3319504" y="1581294"/>
                </a:cubicBezTo>
                <a:cubicBezTo>
                  <a:pt x="2359861" y="1581294"/>
                  <a:pt x="1581192" y="2359582"/>
                  <a:pt x="1581192" y="3319512"/>
                </a:cubicBezTo>
                <a:cubicBezTo>
                  <a:pt x="1581192" y="4279441"/>
                  <a:pt x="2359480" y="5057634"/>
                  <a:pt x="3319504" y="5057634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>
              <a:solidFill>
                <a:schemeClr val="lt1"/>
              </a:solidFill>
            </a:endParaRPr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EF6A98CC-F557-4D9B-A099-463552032E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613" y="799151"/>
            <a:ext cx="7674590" cy="1903106"/>
          </a:xfrm>
        </p:spPr>
        <p:txBody>
          <a:bodyPr anchor="b">
            <a:normAutofit/>
          </a:bodyPr>
          <a:lstStyle>
            <a:lvl1pPr algn="l">
              <a:defRPr sz="6600" b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5" name="Ondertitel 2">
            <a:extLst>
              <a:ext uri="{FF2B5EF4-FFF2-40B4-BE49-F238E27FC236}">
                <a16:creationId xmlns:a16="http://schemas.microsoft.com/office/drawing/2014/main" id="{6B075DAC-FE98-441F-91A3-5F8B55C8FA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613" y="2772605"/>
            <a:ext cx="7674590" cy="72880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9030067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able of Content - 6 o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hthoek 23">
            <a:extLst>
              <a:ext uri="{FF2B5EF4-FFF2-40B4-BE49-F238E27FC236}">
                <a16:creationId xmlns:a16="http://schemas.microsoft.com/office/drawing/2014/main" id="{292D42E4-7FA5-4464-8B14-81245AAFCA1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Tijdelijke aanduiding voor tekst 6">
            <a:extLst>
              <a:ext uri="{FF2B5EF4-FFF2-40B4-BE49-F238E27FC236}">
                <a16:creationId xmlns:a16="http://schemas.microsoft.com/office/drawing/2014/main" id="{09D6A89B-BA0C-4DA1-A3DE-F6AC65D4116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205400" y="660656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01</a:t>
            </a:r>
          </a:p>
        </p:txBody>
      </p:sp>
      <p:sp>
        <p:nvSpPr>
          <p:cNvPr id="36" name="Tijdelijke aanduiding voor tekst 6">
            <a:extLst>
              <a:ext uri="{FF2B5EF4-FFF2-40B4-BE49-F238E27FC236}">
                <a16:creationId xmlns:a16="http://schemas.microsoft.com/office/drawing/2014/main" id="{5F2A2271-6BD1-4339-BFB3-F6D3DE71D09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664932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37" name="Tijdelijke aanduiding voor tekst 6">
            <a:extLst>
              <a:ext uri="{FF2B5EF4-FFF2-40B4-BE49-F238E27FC236}">
                <a16:creationId xmlns:a16="http://schemas.microsoft.com/office/drawing/2014/main" id="{36B5A4FB-5A48-4A04-BCFD-9124FD65C72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05400" y="1647962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02</a:t>
            </a:r>
          </a:p>
        </p:txBody>
      </p:sp>
      <p:sp>
        <p:nvSpPr>
          <p:cNvPr id="41" name="Tijdelijke aanduiding voor tekst 6">
            <a:extLst>
              <a:ext uri="{FF2B5EF4-FFF2-40B4-BE49-F238E27FC236}">
                <a16:creationId xmlns:a16="http://schemas.microsoft.com/office/drawing/2014/main" id="{CCF525E0-4544-4557-94D1-DEAECA0CE1F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00" y="1652238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42" name="Tijdelijke aanduiding voor tekst 6">
            <a:extLst>
              <a:ext uri="{FF2B5EF4-FFF2-40B4-BE49-F238E27FC236}">
                <a16:creationId xmlns:a16="http://schemas.microsoft.com/office/drawing/2014/main" id="{E39F519A-E318-4B7C-AA10-89A1C075825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05400" y="2635267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03</a:t>
            </a:r>
          </a:p>
        </p:txBody>
      </p:sp>
      <p:sp>
        <p:nvSpPr>
          <p:cNvPr id="44" name="Tijdelijke aanduiding voor tekst 6">
            <a:extLst>
              <a:ext uri="{FF2B5EF4-FFF2-40B4-BE49-F238E27FC236}">
                <a16:creationId xmlns:a16="http://schemas.microsoft.com/office/drawing/2014/main" id="{C58ECB0F-D94D-4807-A4FA-4F16FD02FF7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96000" y="2639543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45" name="Tijdelijke aanduiding voor tekst 6">
            <a:extLst>
              <a:ext uri="{FF2B5EF4-FFF2-40B4-BE49-F238E27FC236}">
                <a16:creationId xmlns:a16="http://schemas.microsoft.com/office/drawing/2014/main" id="{5EB21555-45D5-4F9F-B3B6-DE4D053CD94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05400" y="3622571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04</a:t>
            </a:r>
          </a:p>
        </p:txBody>
      </p:sp>
      <p:sp>
        <p:nvSpPr>
          <p:cNvPr id="47" name="Tijdelijke aanduiding voor tekst 6">
            <a:extLst>
              <a:ext uri="{FF2B5EF4-FFF2-40B4-BE49-F238E27FC236}">
                <a16:creationId xmlns:a16="http://schemas.microsoft.com/office/drawing/2014/main" id="{1A14E9FB-857B-4A6C-82D5-B4F4043C50E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6000" y="3626847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48" name="Tijdelijke aanduiding voor tekst 6">
            <a:extLst>
              <a:ext uri="{FF2B5EF4-FFF2-40B4-BE49-F238E27FC236}">
                <a16:creationId xmlns:a16="http://schemas.microsoft.com/office/drawing/2014/main" id="{D299575F-C84E-45E2-B0E1-9A31D37169A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205400" y="4609874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05</a:t>
            </a:r>
          </a:p>
        </p:txBody>
      </p:sp>
      <p:sp>
        <p:nvSpPr>
          <p:cNvPr id="50" name="Tijdelijke aanduiding voor tekst 6">
            <a:extLst>
              <a:ext uri="{FF2B5EF4-FFF2-40B4-BE49-F238E27FC236}">
                <a16:creationId xmlns:a16="http://schemas.microsoft.com/office/drawing/2014/main" id="{4BD24427-9FCE-4492-9657-31165F1F6A1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96000" y="4614150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51" name="Tijdelijke aanduiding voor tekst 6">
            <a:extLst>
              <a:ext uri="{FF2B5EF4-FFF2-40B4-BE49-F238E27FC236}">
                <a16:creationId xmlns:a16="http://schemas.microsoft.com/office/drawing/2014/main" id="{672D32A3-A2E3-46E2-9F9B-FA9AD3E3A8D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205400" y="5597176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06</a:t>
            </a:r>
          </a:p>
        </p:txBody>
      </p:sp>
      <p:sp>
        <p:nvSpPr>
          <p:cNvPr id="53" name="Tijdelijke aanduiding voor tekst 6">
            <a:extLst>
              <a:ext uri="{FF2B5EF4-FFF2-40B4-BE49-F238E27FC236}">
                <a16:creationId xmlns:a16="http://schemas.microsoft.com/office/drawing/2014/main" id="{A3423D5C-41B9-4A4A-8A8D-EF1D5CD431B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096000" y="5601452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27" name="Titel 1">
            <a:extLst>
              <a:ext uri="{FF2B5EF4-FFF2-40B4-BE49-F238E27FC236}">
                <a16:creationId xmlns:a16="http://schemas.microsoft.com/office/drawing/2014/main" id="{C4DDB331-9356-48D2-83A6-956567F529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613" y="688964"/>
            <a:ext cx="4717263" cy="1903106"/>
          </a:xfrm>
        </p:spPr>
        <p:txBody>
          <a:bodyPr anchor="t">
            <a:noAutofit/>
          </a:bodyPr>
          <a:lstStyle>
            <a:lvl1pPr algn="l">
              <a:defRPr sz="54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8" name="Rechthoek 17">
            <a:extLst>
              <a:ext uri="{FF2B5EF4-FFF2-40B4-BE49-F238E27FC236}">
                <a16:creationId xmlns:a16="http://schemas.microsoft.com/office/drawing/2014/main" id="{42FEBCD2-1C7B-4302-9EC8-66F95A9E7A6C}"/>
              </a:ext>
            </a:extLst>
          </p:cNvPr>
          <p:cNvSpPr/>
          <p:nvPr/>
        </p:nvSpPr>
        <p:spPr>
          <a:xfrm rot="7786244" flipH="1" flipV="1">
            <a:off x="4061773" y="-1703090"/>
            <a:ext cx="1976529" cy="4893516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19" name="Vrije vorm: vorm 18">
            <a:extLst>
              <a:ext uri="{FF2B5EF4-FFF2-40B4-BE49-F238E27FC236}">
                <a16:creationId xmlns:a16="http://schemas.microsoft.com/office/drawing/2014/main" id="{1C47139E-D7F4-471E-8A2B-4D1A15BF93B6}"/>
              </a:ext>
            </a:extLst>
          </p:cNvPr>
          <p:cNvSpPr/>
          <p:nvPr/>
        </p:nvSpPr>
        <p:spPr>
          <a:xfrm rot="9139577" flipH="1" flipV="1">
            <a:off x="-2914650" y="2091861"/>
            <a:ext cx="8274243" cy="8274241"/>
          </a:xfrm>
          <a:custGeom>
            <a:avLst/>
            <a:gdLst>
              <a:gd name="connsiteX0" fmla="*/ 3319504 w 6639020"/>
              <a:gd name="connsiteY0" fmla="*/ -46 h 6639019"/>
              <a:gd name="connsiteX1" fmla="*/ 6638967 w 6639020"/>
              <a:gd name="connsiteY1" fmla="*/ 3319512 h 6639019"/>
              <a:gd name="connsiteX2" fmla="*/ 3319504 w 6639020"/>
              <a:gd name="connsiteY2" fmla="*/ 6638974 h 6639019"/>
              <a:gd name="connsiteX3" fmla="*/ -53 w 6639020"/>
              <a:gd name="connsiteY3" fmla="*/ 3319512 h 6639019"/>
              <a:gd name="connsiteX4" fmla="*/ 3319504 w 6639020"/>
              <a:gd name="connsiteY4" fmla="*/ -46 h 6639019"/>
              <a:gd name="connsiteX5" fmla="*/ 3319504 w 6639020"/>
              <a:gd name="connsiteY5" fmla="*/ 5057729 h 6639019"/>
              <a:gd name="connsiteX6" fmla="*/ 5057912 w 6639020"/>
              <a:gd name="connsiteY6" fmla="*/ 3319607 h 6639019"/>
              <a:gd name="connsiteX7" fmla="*/ 3319504 w 6639020"/>
              <a:gd name="connsiteY7" fmla="*/ 1581294 h 6639019"/>
              <a:gd name="connsiteX8" fmla="*/ 1581192 w 6639020"/>
              <a:gd name="connsiteY8" fmla="*/ 3319512 h 6639019"/>
              <a:gd name="connsiteX9" fmla="*/ 3319504 w 6639020"/>
              <a:gd name="connsiteY9" fmla="*/ 5057634 h 663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39020" h="6639019">
                <a:moveTo>
                  <a:pt x="3319504" y="-46"/>
                </a:moveTo>
                <a:cubicBezTo>
                  <a:pt x="5152876" y="-46"/>
                  <a:pt x="6638967" y="1485854"/>
                  <a:pt x="6638967" y="3319512"/>
                </a:cubicBezTo>
                <a:cubicBezTo>
                  <a:pt x="6638967" y="5153169"/>
                  <a:pt x="5153067" y="6638974"/>
                  <a:pt x="3319504" y="6638974"/>
                </a:cubicBezTo>
                <a:cubicBezTo>
                  <a:pt x="1485942" y="6638974"/>
                  <a:pt x="-53" y="5152884"/>
                  <a:pt x="-53" y="3319512"/>
                </a:cubicBezTo>
                <a:cubicBezTo>
                  <a:pt x="-53" y="1486140"/>
                  <a:pt x="1486037" y="-46"/>
                  <a:pt x="3319504" y="-46"/>
                </a:cubicBezTo>
                <a:moveTo>
                  <a:pt x="3319504" y="5057729"/>
                </a:moveTo>
                <a:cubicBezTo>
                  <a:pt x="4279148" y="5057729"/>
                  <a:pt x="5057912" y="4279632"/>
                  <a:pt x="5057912" y="3319607"/>
                </a:cubicBezTo>
                <a:cubicBezTo>
                  <a:pt x="5057912" y="2359582"/>
                  <a:pt x="4279148" y="1581294"/>
                  <a:pt x="3319504" y="1581294"/>
                </a:cubicBezTo>
                <a:cubicBezTo>
                  <a:pt x="2359861" y="1581294"/>
                  <a:pt x="1581192" y="2359582"/>
                  <a:pt x="1581192" y="3319512"/>
                </a:cubicBezTo>
                <a:cubicBezTo>
                  <a:pt x="1581192" y="4279441"/>
                  <a:pt x="2359480" y="5057634"/>
                  <a:pt x="3319504" y="5057634"/>
                </a:cubicBezTo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6651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7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0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3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hdr="0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W_Table of Content - 4 o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8C7FC2D5-D9E3-473F-A8C6-B31EEF67DF3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72126018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2" imgH="530" progId="TCLayout.ActiveDocument.1">
                  <p:embed/>
                </p:oleObj>
              </mc:Choice>
              <mc:Fallback>
                <p:oleObj name="think-cell Slide" r:id="rId3" imgW="532" imgH="530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8C7FC2D5-D9E3-473F-A8C6-B31EEF67DF3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hthoek 13">
            <a:extLst>
              <a:ext uri="{FF2B5EF4-FFF2-40B4-BE49-F238E27FC236}">
                <a16:creationId xmlns:a16="http://schemas.microsoft.com/office/drawing/2014/main" id="{5F707CC9-8CF8-44D2-93B4-181A7099C479}"/>
              </a:ext>
            </a:extLst>
          </p:cNvPr>
          <p:cNvSpPr/>
          <p:nvPr/>
        </p:nvSpPr>
        <p:spPr>
          <a:xfrm rot="7786244" flipH="1" flipV="1">
            <a:off x="3470245" y="-2965029"/>
            <a:ext cx="1976529" cy="6432731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17" name="Vrije vorm: vorm 16">
            <a:extLst>
              <a:ext uri="{FF2B5EF4-FFF2-40B4-BE49-F238E27FC236}">
                <a16:creationId xmlns:a16="http://schemas.microsoft.com/office/drawing/2014/main" id="{DC59A54C-02E1-4A74-82E4-B0708FDBC116}"/>
              </a:ext>
            </a:extLst>
          </p:cNvPr>
          <p:cNvSpPr/>
          <p:nvPr/>
        </p:nvSpPr>
        <p:spPr>
          <a:xfrm rot="9139577" flipH="1" flipV="1">
            <a:off x="-2914650" y="2091861"/>
            <a:ext cx="8274243" cy="8274241"/>
          </a:xfrm>
          <a:custGeom>
            <a:avLst/>
            <a:gdLst>
              <a:gd name="connsiteX0" fmla="*/ 3319504 w 6639020"/>
              <a:gd name="connsiteY0" fmla="*/ -46 h 6639019"/>
              <a:gd name="connsiteX1" fmla="*/ 6638967 w 6639020"/>
              <a:gd name="connsiteY1" fmla="*/ 3319512 h 6639019"/>
              <a:gd name="connsiteX2" fmla="*/ 3319504 w 6639020"/>
              <a:gd name="connsiteY2" fmla="*/ 6638974 h 6639019"/>
              <a:gd name="connsiteX3" fmla="*/ -53 w 6639020"/>
              <a:gd name="connsiteY3" fmla="*/ 3319512 h 6639019"/>
              <a:gd name="connsiteX4" fmla="*/ 3319504 w 6639020"/>
              <a:gd name="connsiteY4" fmla="*/ -46 h 6639019"/>
              <a:gd name="connsiteX5" fmla="*/ 3319504 w 6639020"/>
              <a:gd name="connsiteY5" fmla="*/ 5057729 h 6639019"/>
              <a:gd name="connsiteX6" fmla="*/ 5057912 w 6639020"/>
              <a:gd name="connsiteY6" fmla="*/ 3319607 h 6639019"/>
              <a:gd name="connsiteX7" fmla="*/ 3319504 w 6639020"/>
              <a:gd name="connsiteY7" fmla="*/ 1581294 h 6639019"/>
              <a:gd name="connsiteX8" fmla="*/ 1581192 w 6639020"/>
              <a:gd name="connsiteY8" fmla="*/ 3319512 h 6639019"/>
              <a:gd name="connsiteX9" fmla="*/ 3319504 w 6639020"/>
              <a:gd name="connsiteY9" fmla="*/ 5057634 h 663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39020" h="6639019">
                <a:moveTo>
                  <a:pt x="3319504" y="-46"/>
                </a:moveTo>
                <a:cubicBezTo>
                  <a:pt x="5152876" y="-46"/>
                  <a:pt x="6638967" y="1485854"/>
                  <a:pt x="6638967" y="3319512"/>
                </a:cubicBezTo>
                <a:cubicBezTo>
                  <a:pt x="6638967" y="5153169"/>
                  <a:pt x="5153067" y="6638974"/>
                  <a:pt x="3319504" y="6638974"/>
                </a:cubicBezTo>
                <a:cubicBezTo>
                  <a:pt x="1485942" y="6638974"/>
                  <a:pt x="-53" y="5152884"/>
                  <a:pt x="-53" y="3319512"/>
                </a:cubicBezTo>
                <a:cubicBezTo>
                  <a:pt x="-53" y="1486140"/>
                  <a:pt x="1486037" y="-46"/>
                  <a:pt x="3319504" y="-46"/>
                </a:cubicBezTo>
                <a:moveTo>
                  <a:pt x="3319504" y="5057729"/>
                </a:moveTo>
                <a:cubicBezTo>
                  <a:pt x="4279148" y="5057729"/>
                  <a:pt x="5057912" y="4279632"/>
                  <a:pt x="5057912" y="3319607"/>
                </a:cubicBezTo>
                <a:cubicBezTo>
                  <a:pt x="5057912" y="2359582"/>
                  <a:pt x="4279148" y="1581294"/>
                  <a:pt x="3319504" y="1581294"/>
                </a:cubicBezTo>
                <a:cubicBezTo>
                  <a:pt x="2359861" y="1581294"/>
                  <a:pt x="1581192" y="2359582"/>
                  <a:pt x="1581192" y="3319512"/>
                </a:cubicBezTo>
                <a:cubicBezTo>
                  <a:pt x="1581192" y="4279441"/>
                  <a:pt x="2359480" y="5057634"/>
                  <a:pt x="3319504" y="5057634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B91E60E0-1FC2-4982-A642-AD169632EED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213600" y="691174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Titel 01</a:t>
            </a:r>
          </a:p>
        </p:txBody>
      </p:sp>
      <p:sp>
        <p:nvSpPr>
          <p:cNvPr id="9" name="Tijdelijke aanduiding voor tekst 6">
            <a:extLst>
              <a:ext uri="{FF2B5EF4-FFF2-40B4-BE49-F238E27FC236}">
                <a16:creationId xmlns:a16="http://schemas.microsoft.com/office/drawing/2014/main" id="{1C2BBB1D-61A6-4D19-957B-C932CB58F3E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688964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10" name="Tijdelijke aanduiding voor tekst 6">
            <a:extLst>
              <a:ext uri="{FF2B5EF4-FFF2-40B4-BE49-F238E27FC236}">
                <a16:creationId xmlns:a16="http://schemas.microsoft.com/office/drawing/2014/main" id="{B09DD24D-7E0B-4D1B-AD33-39719705CFB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13600" y="2200680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Titel 02</a:t>
            </a:r>
          </a:p>
        </p:txBody>
      </p:sp>
      <p:sp>
        <p:nvSpPr>
          <p:cNvPr id="12" name="Tijdelijke aanduiding voor tekst 6">
            <a:extLst>
              <a:ext uri="{FF2B5EF4-FFF2-40B4-BE49-F238E27FC236}">
                <a16:creationId xmlns:a16="http://schemas.microsoft.com/office/drawing/2014/main" id="{FA8DCC83-98AE-468C-90E2-741B3EFB183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00" y="2198470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13" name="Tijdelijke aanduiding voor tekst 6">
            <a:extLst>
              <a:ext uri="{FF2B5EF4-FFF2-40B4-BE49-F238E27FC236}">
                <a16:creationId xmlns:a16="http://schemas.microsoft.com/office/drawing/2014/main" id="{7035A987-E466-41FB-A891-10D37522113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13600" y="3710186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Titel 03</a:t>
            </a:r>
          </a:p>
        </p:txBody>
      </p:sp>
      <p:sp>
        <p:nvSpPr>
          <p:cNvPr id="15" name="Tijdelijke aanduiding voor tekst 6">
            <a:extLst>
              <a:ext uri="{FF2B5EF4-FFF2-40B4-BE49-F238E27FC236}">
                <a16:creationId xmlns:a16="http://schemas.microsoft.com/office/drawing/2014/main" id="{AB680C88-024B-424F-8EE2-ED41778815E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96000" y="3707976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16" name="Tijdelijke aanduiding voor tekst 6">
            <a:extLst>
              <a:ext uri="{FF2B5EF4-FFF2-40B4-BE49-F238E27FC236}">
                <a16:creationId xmlns:a16="http://schemas.microsoft.com/office/drawing/2014/main" id="{38D45C65-C2E6-4C24-AA31-3DA161DEF5E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13600" y="5219693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Titel 04</a:t>
            </a:r>
          </a:p>
        </p:txBody>
      </p:sp>
      <p:sp>
        <p:nvSpPr>
          <p:cNvPr id="18" name="Tijdelijke aanduiding voor tekst 6">
            <a:extLst>
              <a:ext uri="{FF2B5EF4-FFF2-40B4-BE49-F238E27FC236}">
                <a16:creationId xmlns:a16="http://schemas.microsoft.com/office/drawing/2014/main" id="{B570384C-4A71-4DA5-B91E-0F075C20025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6000" y="5217483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23" name="Titel 1">
            <a:extLst>
              <a:ext uri="{FF2B5EF4-FFF2-40B4-BE49-F238E27FC236}">
                <a16:creationId xmlns:a16="http://schemas.microsoft.com/office/drawing/2014/main" id="{A0C511C7-96B3-409B-A041-8C044BC883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613" y="688964"/>
            <a:ext cx="4717263" cy="1903106"/>
          </a:xfrm>
        </p:spPr>
        <p:txBody>
          <a:bodyPr vert="horz" anchor="t">
            <a:noAutofit/>
          </a:bodyPr>
          <a:lstStyle>
            <a:lvl1pPr algn="l">
              <a:defRPr sz="5400" b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987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hdr="0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W_Table of Content - 5 o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FD97D345-4962-4F7E-A5F5-274B1BF3AA8D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10359053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2" imgH="530" progId="TCLayout.ActiveDocument.1">
                  <p:embed/>
                </p:oleObj>
              </mc:Choice>
              <mc:Fallback>
                <p:oleObj name="think-cell Slide" r:id="rId3" imgW="532" imgH="530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FD97D345-4962-4F7E-A5F5-274B1BF3AA8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hthoek 13">
            <a:extLst>
              <a:ext uri="{FF2B5EF4-FFF2-40B4-BE49-F238E27FC236}">
                <a16:creationId xmlns:a16="http://schemas.microsoft.com/office/drawing/2014/main" id="{76CD5684-C2E6-4D89-B49C-8683F82B7AAC}"/>
              </a:ext>
            </a:extLst>
          </p:cNvPr>
          <p:cNvSpPr/>
          <p:nvPr/>
        </p:nvSpPr>
        <p:spPr>
          <a:xfrm rot="7786244" flipH="1" flipV="1">
            <a:off x="3470245" y="-2965029"/>
            <a:ext cx="1976529" cy="6432731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15" name="Vrije vorm: vorm 14">
            <a:extLst>
              <a:ext uri="{FF2B5EF4-FFF2-40B4-BE49-F238E27FC236}">
                <a16:creationId xmlns:a16="http://schemas.microsoft.com/office/drawing/2014/main" id="{148FA715-82B0-43C1-8939-9D262E2BB787}"/>
              </a:ext>
            </a:extLst>
          </p:cNvPr>
          <p:cNvSpPr/>
          <p:nvPr/>
        </p:nvSpPr>
        <p:spPr>
          <a:xfrm rot="9139577" flipH="1" flipV="1">
            <a:off x="-2914650" y="2091861"/>
            <a:ext cx="8274243" cy="8274241"/>
          </a:xfrm>
          <a:custGeom>
            <a:avLst/>
            <a:gdLst>
              <a:gd name="connsiteX0" fmla="*/ 3319504 w 6639020"/>
              <a:gd name="connsiteY0" fmla="*/ -46 h 6639019"/>
              <a:gd name="connsiteX1" fmla="*/ 6638967 w 6639020"/>
              <a:gd name="connsiteY1" fmla="*/ 3319512 h 6639019"/>
              <a:gd name="connsiteX2" fmla="*/ 3319504 w 6639020"/>
              <a:gd name="connsiteY2" fmla="*/ 6638974 h 6639019"/>
              <a:gd name="connsiteX3" fmla="*/ -53 w 6639020"/>
              <a:gd name="connsiteY3" fmla="*/ 3319512 h 6639019"/>
              <a:gd name="connsiteX4" fmla="*/ 3319504 w 6639020"/>
              <a:gd name="connsiteY4" fmla="*/ -46 h 6639019"/>
              <a:gd name="connsiteX5" fmla="*/ 3319504 w 6639020"/>
              <a:gd name="connsiteY5" fmla="*/ 5057729 h 6639019"/>
              <a:gd name="connsiteX6" fmla="*/ 5057912 w 6639020"/>
              <a:gd name="connsiteY6" fmla="*/ 3319607 h 6639019"/>
              <a:gd name="connsiteX7" fmla="*/ 3319504 w 6639020"/>
              <a:gd name="connsiteY7" fmla="*/ 1581294 h 6639019"/>
              <a:gd name="connsiteX8" fmla="*/ 1581192 w 6639020"/>
              <a:gd name="connsiteY8" fmla="*/ 3319512 h 6639019"/>
              <a:gd name="connsiteX9" fmla="*/ 3319504 w 6639020"/>
              <a:gd name="connsiteY9" fmla="*/ 5057634 h 663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39020" h="6639019">
                <a:moveTo>
                  <a:pt x="3319504" y="-46"/>
                </a:moveTo>
                <a:cubicBezTo>
                  <a:pt x="5152876" y="-46"/>
                  <a:pt x="6638967" y="1485854"/>
                  <a:pt x="6638967" y="3319512"/>
                </a:cubicBezTo>
                <a:cubicBezTo>
                  <a:pt x="6638967" y="5153169"/>
                  <a:pt x="5153067" y="6638974"/>
                  <a:pt x="3319504" y="6638974"/>
                </a:cubicBezTo>
                <a:cubicBezTo>
                  <a:pt x="1485942" y="6638974"/>
                  <a:pt x="-53" y="5152884"/>
                  <a:pt x="-53" y="3319512"/>
                </a:cubicBezTo>
                <a:cubicBezTo>
                  <a:pt x="-53" y="1486140"/>
                  <a:pt x="1486037" y="-46"/>
                  <a:pt x="3319504" y="-46"/>
                </a:cubicBezTo>
                <a:moveTo>
                  <a:pt x="3319504" y="5057729"/>
                </a:moveTo>
                <a:cubicBezTo>
                  <a:pt x="4279148" y="5057729"/>
                  <a:pt x="5057912" y="4279632"/>
                  <a:pt x="5057912" y="3319607"/>
                </a:cubicBezTo>
                <a:cubicBezTo>
                  <a:pt x="5057912" y="2359582"/>
                  <a:pt x="4279148" y="1581294"/>
                  <a:pt x="3319504" y="1581294"/>
                </a:cubicBezTo>
                <a:cubicBezTo>
                  <a:pt x="2359861" y="1581294"/>
                  <a:pt x="1581192" y="2359582"/>
                  <a:pt x="1581192" y="3319512"/>
                </a:cubicBezTo>
                <a:cubicBezTo>
                  <a:pt x="1581192" y="4279441"/>
                  <a:pt x="2359480" y="5057634"/>
                  <a:pt x="3319504" y="5057634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19" name="Tijdelijke aanduiding voor tekst 6">
            <a:extLst>
              <a:ext uri="{FF2B5EF4-FFF2-40B4-BE49-F238E27FC236}">
                <a16:creationId xmlns:a16="http://schemas.microsoft.com/office/drawing/2014/main" id="{4DF14E8A-3E8B-4EDA-B767-F706F579043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213600" y="669899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Titel 01</a:t>
            </a:r>
          </a:p>
        </p:txBody>
      </p:sp>
      <p:sp>
        <p:nvSpPr>
          <p:cNvPr id="21" name="Tijdelijke aanduiding voor tekst 6">
            <a:extLst>
              <a:ext uri="{FF2B5EF4-FFF2-40B4-BE49-F238E27FC236}">
                <a16:creationId xmlns:a16="http://schemas.microsoft.com/office/drawing/2014/main" id="{0C122310-07A2-4803-A0F0-51718B05AAA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687890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22" name="Tijdelijke aanduiding voor tekst 6">
            <a:extLst>
              <a:ext uri="{FF2B5EF4-FFF2-40B4-BE49-F238E27FC236}">
                <a16:creationId xmlns:a16="http://schemas.microsoft.com/office/drawing/2014/main" id="{A1D757A3-6F6A-4927-A411-C1481325912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13600" y="1915534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Titel 02</a:t>
            </a:r>
          </a:p>
        </p:txBody>
      </p:sp>
      <p:sp>
        <p:nvSpPr>
          <p:cNvPr id="24" name="Tijdelijke aanduiding voor tekst 6">
            <a:extLst>
              <a:ext uri="{FF2B5EF4-FFF2-40B4-BE49-F238E27FC236}">
                <a16:creationId xmlns:a16="http://schemas.microsoft.com/office/drawing/2014/main" id="{F696F097-32D7-48C2-82E1-6D1A99BAC1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00" y="1928759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25" name="Tijdelijke aanduiding voor tekst 6">
            <a:extLst>
              <a:ext uri="{FF2B5EF4-FFF2-40B4-BE49-F238E27FC236}">
                <a16:creationId xmlns:a16="http://schemas.microsoft.com/office/drawing/2014/main" id="{11DBE0EE-24F8-41A6-ABB9-DE0D5621B5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13600" y="3161169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Titel 03</a:t>
            </a:r>
          </a:p>
        </p:txBody>
      </p:sp>
      <p:sp>
        <p:nvSpPr>
          <p:cNvPr id="27" name="Tijdelijke aanduiding voor tekst 6">
            <a:extLst>
              <a:ext uri="{FF2B5EF4-FFF2-40B4-BE49-F238E27FC236}">
                <a16:creationId xmlns:a16="http://schemas.microsoft.com/office/drawing/2014/main" id="{68B23351-618B-46E5-AEA9-062EDBCFD74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96000" y="3169627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28" name="Tijdelijke aanduiding voor tekst 6">
            <a:extLst>
              <a:ext uri="{FF2B5EF4-FFF2-40B4-BE49-F238E27FC236}">
                <a16:creationId xmlns:a16="http://schemas.microsoft.com/office/drawing/2014/main" id="{AD1464DB-4D63-46FE-84A3-9F20F7D8F08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13600" y="4406804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Titel 04</a:t>
            </a:r>
          </a:p>
        </p:txBody>
      </p:sp>
      <p:sp>
        <p:nvSpPr>
          <p:cNvPr id="30" name="Tijdelijke aanduiding voor tekst 6">
            <a:extLst>
              <a:ext uri="{FF2B5EF4-FFF2-40B4-BE49-F238E27FC236}">
                <a16:creationId xmlns:a16="http://schemas.microsoft.com/office/drawing/2014/main" id="{99A3893D-C7DC-4646-BB9E-6B7C635BD2D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6000" y="4410495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31" name="Tijdelijke aanduiding voor tekst 6">
            <a:extLst>
              <a:ext uri="{FF2B5EF4-FFF2-40B4-BE49-F238E27FC236}">
                <a16:creationId xmlns:a16="http://schemas.microsoft.com/office/drawing/2014/main" id="{54704A45-1EF0-484F-B81D-2409AB67CF8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213600" y="5652438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Titel 05</a:t>
            </a:r>
          </a:p>
        </p:txBody>
      </p:sp>
      <p:sp>
        <p:nvSpPr>
          <p:cNvPr id="33" name="Tijdelijke aanduiding voor tekst 6">
            <a:extLst>
              <a:ext uri="{FF2B5EF4-FFF2-40B4-BE49-F238E27FC236}">
                <a16:creationId xmlns:a16="http://schemas.microsoft.com/office/drawing/2014/main" id="{80D1DD23-69C4-4F3F-9241-CA358336F88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96000" y="5651364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40" name="Titel 1">
            <a:extLst>
              <a:ext uri="{FF2B5EF4-FFF2-40B4-BE49-F238E27FC236}">
                <a16:creationId xmlns:a16="http://schemas.microsoft.com/office/drawing/2014/main" id="{0888842D-915C-4706-A238-F52B943030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613" y="688964"/>
            <a:ext cx="4717263" cy="1903106"/>
          </a:xfrm>
        </p:spPr>
        <p:txBody>
          <a:bodyPr vert="horz" anchor="t">
            <a:noAutofit/>
          </a:bodyPr>
          <a:lstStyle>
            <a:lvl1pPr algn="l">
              <a:defRPr sz="5400" b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94396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hdr="0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W_Table of Content - 6 o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3F292C25-C9F4-4555-BCBE-9E956597F4B0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98864005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2" imgH="530" progId="TCLayout.ActiveDocument.1">
                  <p:embed/>
                </p:oleObj>
              </mc:Choice>
              <mc:Fallback>
                <p:oleObj name="think-cell Slide" r:id="rId3" imgW="532" imgH="530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3F292C25-C9F4-4555-BCBE-9E956597F4B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Rechthoek 15">
            <a:extLst>
              <a:ext uri="{FF2B5EF4-FFF2-40B4-BE49-F238E27FC236}">
                <a16:creationId xmlns:a16="http://schemas.microsoft.com/office/drawing/2014/main" id="{CE4302FF-B4C8-4D37-B296-F48B7B0A1E48}"/>
              </a:ext>
            </a:extLst>
          </p:cNvPr>
          <p:cNvSpPr/>
          <p:nvPr/>
        </p:nvSpPr>
        <p:spPr>
          <a:xfrm rot="7786244" flipH="1" flipV="1">
            <a:off x="3470245" y="-2965029"/>
            <a:ext cx="1976529" cy="6432731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17" name="Vrije vorm: vorm 16">
            <a:extLst>
              <a:ext uri="{FF2B5EF4-FFF2-40B4-BE49-F238E27FC236}">
                <a16:creationId xmlns:a16="http://schemas.microsoft.com/office/drawing/2014/main" id="{C88F13C7-8F91-4C5C-A916-DE8BEA02EB81}"/>
              </a:ext>
            </a:extLst>
          </p:cNvPr>
          <p:cNvSpPr/>
          <p:nvPr/>
        </p:nvSpPr>
        <p:spPr>
          <a:xfrm rot="9139577" flipH="1" flipV="1">
            <a:off x="-2914650" y="2091861"/>
            <a:ext cx="8274243" cy="8274241"/>
          </a:xfrm>
          <a:custGeom>
            <a:avLst/>
            <a:gdLst>
              <a:gd name="connsiteX0" fmla="*/ 3319504 w 6639020"/>
              <a:gd name="connsiteY0" fmla="*/ -46 h 6639019"/>
              <a:gd name="connsiteX1" fmla="*/ 6638967 w 6639020"/>
              <a:gd name="connsiteY1" fmla="*/ 3319512 h 6639019"/>
              <a:gd name="connsiteX2" fmla="*/ 3319504 w 6639020"/>
              <a:gd name="connsiteY2" fmla="*/ 6638974 h 6639019"/>
              <a:gd name="connsiteX3" fmla="*/ -53 w 6639020"/>
              <a:gd name="connsiteY3" fmla="*/ 3319512 h 6639019"/>
              <a:gd name="connsiteX4" fmla="*/ 3319504 w 6639020"/>
              <a:gd name="connsiteY4" fmla="*/ -46 h 6639019"/>
              <a:gd name="connsiteX5" fmla="*/ 3319504 w 6639020"/>
              <a:gd name="connsiteY5" fmla="*/ 5057729 h 6639019"/>
              <a:gd name="connsiteX6" fmla="*/ 5057912 w 6639020"/>
              <a:gd name="connsiteY6" fmla="*/ 3319607 h 6639019"/>
              <a:gd name="connsiteX7" fmla="*/ 3319504 w 6639020"/>
              <a:gd name="connsiteY7" fmla="*/ 1581294 h 6639019"/>
              <a:gd name="connsiteX8" fmla="*/ 1581192 w 6639020"/>
              <a:gd name="connsiteY8" fmla="*/ 3319512 h 6639019"/>
              <a:gd name="connsiteX9" fmla="*/ 3319504 w 6639020"/>
              <a:gd name="connsiteY9" fmla="*/ 5057634 h 663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39020" h="6639019">
                <a:moveTo>
                  <a:pt x="3319504" y="-46"/>
                </a:moveTo>
                <a:cubicBezTo>
                  <a:pt x="5152876" y="-46"/>
                  <a:pt x="6638967" y="1485854"/>
                  <a:pt x="6638967" y="3319512"/>
                </a:cubicBezTo>
                <a:cubicBezTo>
                  <a:pt x="6638967" y="5153169"/>
                  <a:pt x="5153067" y="6638974"/>
                  <a:pt x="3319504" y="6638974"/>
                </a:cubicBezTo>
                <a:cubicBezTo>
                  <a:pt x="1485942" y="6638974"/>
                  <a:pt x="-53" y="5152884"/>
                  <a:pt x="-53" y="3319512"/>
                </a:cubicBezTo>
                <a:cubicBezTo>
                  <a:pt x="-53" y="1486140"/>
                  <a:pt x="1486037" y="-46"/>
                  <a:pt x="3319504" y="-46"/>
                </a:cubicBezTo>
                <a:moveTo>
                  <a:pt x="3319504" y="5057729"/>
                </a:moveTo>
                <a:cubicBezTo>
                  <a:pt x="4279148" y="5057729"/>
                  <a:pt x="5057912" y="4279632"/>
                  <a:pt x="5057912" y="3319607"/>
                </a:cubicBezTo>
                <a:cubicBezTo>
                  <a:pt x="5057912" y="2359582"/>
                  <a:pt x="4279148" y="1581294"/>
                  <a:pt x="3319504" y="1581294"/>
                </a:cubicBezTo>
                <a:cubicBezTo>
                  <a:pt x="2359861" y="1581294"/>
                  <a:pt x="1581192" y="2359582"/>
                  <a:pt x="1581192" y="3319512"/>
                </a:cubicBezTo>
                <a:cubicBezTo>
                  <a:pt x="1581192" y="4279441"/>
                  <a:pt x="2359480" y="5057634"/>
                  <a:pt x="3319504" y="5057634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34" name="Tijdelijke aanduiding voor tekst 6">
            <a:extLst>
              <a:ext uri="{FF2B5EF4-FFF2-40B4-BE49-F238E27FC236}">
                <a16:creationId xmlns:a16="http://schemas.microsoft.com/office/drawing/2014/main" id="{09D6A89B-BA0C-4DA1-A3DE-F6AC65D4116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205400" y="660656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Titel 01</a:t>
            </a:r>
          </a:p>
        </p:txBody>
      </p:sp>
      <p:sp>
        <p:nvSpPr>
          <p:cNvPr id="36" name="Tijdelijke aanduiding voor tekst 6">
            <a:extLst>
              <a:ext uri="{FF2B5EF4-FFF2-40B4-BE49-F238E27FC236}">
                <a16:creationId xmlns:a16="http://schemas.microsoft.com/office/drawing/2014/main" id="{5F2A2271-6BD1-4339-BFB3-F6D3DE71D09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664932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37" name="Tijdelijke aanduiding voor tekst 6">
            <a:extLst>
              <a:ext uri="{FF2B5EF4-FFF2-40B4-BE49-F238E27FC236}">
                <a16:creationId xmlns:a16="http://schemas.microsoft.com/office/drawing/2014/main" id="{36B5A4FB-5A48-4A04-BCFD-9124FD65C72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05400" y="1647962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Titel 02</a:t>
            </a:r>
          </a:p>
        </p:txBody>
      </p:sp>
      <p:sp>
        <p:nvSpPr>
          <p:cNvPr id="41" name="Tijdelijke aanduiding voor tekst 6">
            <a:extLst>
              <a:ext uri="{FF2B5EF4-FFF2-40B4-BE49-F238E27FC236}">
                <a16:creationId xmlns:a16="http://schemas.microsoft.com/office/drawing/2014/main" id="{CCF525E0-4544-4557-94D1-DEAECA0CE1F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00" y="1652238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42" name="Tijdelijke aanduiding voor tekst 6">
            <a:extLst>
              <a:ext uri="{FF2B5EF4-FFF2-40B4-BE49-F238E27FC236}">
                <a16:creationId xmlns:a16="http://schemas.microsoft.com/office/drawing/2014/main" id="{E39F519A-E318-4B7C-AA10-89A1C075825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05400" y="2635267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Titel 03</a:t>
            </a:r>
          </a:p>
        </p:txBody>
      </p:sp>
      <p:sp>
        <p:nvSpPr>
          <p:cNvPr id="44" name="Tijdelijke aanduiding voor tekst 6">
            <a:extLst>
              <a:ext uri="{FF2B5EF4-FFF2-40B4-BE49-F238E27FC236}">
                <a16:creationId xmlns:a16="http://schemas.microsoft.com/office/drawing/2014/main" id="{C58ECB0F-D94D-4807-A4FA-4F16FD02FF7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96000" y="2639543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45" name="Tijdelijke aanduiding voor tekst 6">
            <a:extLst>
              <a:ext uri="{FF2B5EF4-FFF2-40B4-BE49-F238E27FC236}">
                <a16:creationId xmlns:a16="http://schemas.microsoft.com/office/drawing/2014/main" id="{5EB21555-45D5-4F9F-B3B6-DE4D053CD94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05400" y="3622571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Titel 04</a:t>
            </a:r>
          </a:p>
        </p:txBody>
      </p:sp>
      <p:sp>
        <p:nvSpPr>
          <p:cNvPr id="47" name="Tijdelijke aanduiding voor tekst 6">
            <a:extLst>
              <a:ext uri="{FF2B5EF4-FFF2-40B4-BE49-F238E27FC236}">
                <a16:creationId xmlns:a16="http://schemas.microsoft.com/office/drawing/2014/main" id="{1A14E9FB-857B-4A6C-82D5-B4F4043C50E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6000" y="3626847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48" name="Tijdelijke aanduiding voor tekst 6">
            <a:extLst>
              <a:ext uri="{FF2B5EF4-FFF2-40B4-BE49-F238E27FC236}">
                <a16:creationId xmlns:a16="http://schemas.microsoft.com/office/drawing/2014/main" id="{D299575F-C84E-45E2-B0E1-9A31D37169A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205400" y="4609874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Titel 05</a:t>
            </a:r>
          </a:p>
        </p:txBody>
      </p:sp>
      <p:sp>
        <p:nvSpPr>
          <p:cNvPr id="50" name="Tijdelijke aanduiding voor tekst 6">
            <a:extLst>
              <a:ext uri="{FF2B5EF4-FFF2-40B4-BE49-F238E27FC236}">
                <a16:creationId xmlns:a16="http://schemas.microsoft.com/office/drawing/2014/main" id="{4BD24427-9FCE-4492-9657-31165F1F6A1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96000" y="4614150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51" name="Tijdelijke aanduiding voor tekst 6">
            <a:extLst>
              <a:ext uri="{FF2B5EF4-FFF2-40B4-BE49-F238E27FC236}">
                <a16:creationId xmlns:a16="http://schemas.microsoft.com/office/drawing/2014/main" id="{672D32A3-A2E3-46E2-9F9B-FA9AD3E3A8D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205400" y="5597176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Titel 06</a:t>
            </a:r>
          </a:p>
        </p:txBody>
      </p:sp>
      <p:sp>
        <p:nvSpPr>
          <p:cNvPr id="53" name="Tijdelijke aanduiding voor tekst 6">
            <a:extLst>
              <a:ext uri="{FF2B5EF4-FFF2-40B4-BE49-F238E27FC236}">
                <a16:creationId xmlns:a16="http://schemas.microsoft.com/office/drawing/2014/main" id="{A3423D5C-41B9-4A4A-8A8D-EF1D5CD431B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096000" y="5601452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27" name="Titel 1">
            <a:extLst>
              <a:ext uri="{FF2B5EF4-FFF2-40B4-BE49-F238E27FC236}">
                <a16:creationId xmlns:a16="http://schemas.microsoft.com/office/drawing/2014/main" id="{C4DDB331-9356-48D2-83A6-956567F529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613" y="688964"/>
            <a:ext cx="4717263" cy="1903106"/>
          </a:xfrm>
        </p:spPr>
        <p:txBody>
          <a:bodyPr vert="horz" anchor="t">
            <a:noAutofit/>
          </a:bodyPr>
          <a:lstStyle>
            <a:lvl1pPr algn="l">
              <a:defRPr sz="5400" b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92424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7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0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3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hdr="0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_Table of Content - 4 option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87E482F4-6C4E-4672-B9BE-FCF484C0A4E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7284523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2" imgH="530" progId="TCLayout.ActiveDocument.1">
                  <p:embed/>
                </p:oleObj>
              </mc:Choice>
              <mc:Fallback>
                <p:oleObj name="think-cell Slide" r:id="rId3" imgW="532" imgH="530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87E482F4-6C4E-4672-B9BE-FCF484C0A4E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hthoek 13">
            <a:extLst>
              <a:ext uri="{FF2B5EF4-FFF2-40B4-BE49-F238E27FC236}">
                <a16:creationId xmlns:a16="http://schemas.microsoft.com/office/drawing/2014/main" id="{74A94802-ABCB-4693-B6BB-6BA1B3823344}"/>
              </a:ext>
            </a:extLst>
          </p:cNvPr>
          <p:cNvSpPr/>
          <p:nvPr/>
        </p:nvSpPr>
        <p:spPr>
          <a:xfrm rot="7786244" flipH="1" flipV="1">
            <a:off x="3470245" y="-2965029"/>
            <a:ext cx="1976529" cy="6432731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17" name="Vrije vorm: vorm 16">
            <a:extLst>
              <a:ext uri="{FF2B5EF4-FFF2-40B4-BE49-F238E27FC236}">
                <a16:creationId xmlns:a16="http://schemas.microsoft.com/office/drawing/2014/main" id="{2FF8BBAB-9E59-42B5-8223-87DDFA334CD0}"/>
              </a:ext>
            </a:extLst>
          </p:cNvPr>
          <p:cNvSpPr/>
          <p:nvPr/>
        </p:nvSpPr>
        <p:spPr>
          <a:xfrm rot="9139577" flipH="1" flipV="1">
            <a:off x="-2914650" y="2091861"/>
            <a:ext cx="8274243" cy="8274241"/>
          </a:xfrm>
          <a:custGeom>
            <a:avLst/>
            <a:gdLst>
              <a:gd name="connsiteX0" fmla="*/ 3319504 w 6639020"/>
              <a:gd name="connsiteY0" fmla="*/ -46 h 6639019"/>
              <a:gd name="connsiteX1" fmla="*/ 6638967 w 6639020"/>
              <a:gd name="connsiteY1" fmla="*/ 3319512 h 6639019"/>
              <a:gd name="connsiteX2" fmla="*/ 3319504 w 6639020"/>
              <a:gd name="connsiteY2" fmla="*/ 6638974 h 6639019"/>
              <a:gd name="connsiteX3" fmla="*/ -53 w 6639020"/>
              <a:gd name="connsiteY3" fmla="*/ 3319512 h 6639019"/>
              <a:gd name="connsiteX4" fmla="*/ 3319504 w 6639020"/>
              <a:gd name="connsiteY4" fmla="*/ -46 h 6639019"/>
              <a:gd name="connsiteX5" fmla="*/ 3319504 w 6639020"/>
              <a:gd name="connsiteY5" fmla="*/ 5057729 h 6639019"/>
              <a:gd name="connsiteX6" fmla="*/ 5057912 w 6639020"/>
              <a:gd name="connsiteY6" fmla="*/ 3319607 h 6639019"/>
              <a:gd name="connsiteX7" fmla="*/ 3319504 w 6639020"/>
              <a:gd name="connsiteY7" fmla="*/ 1581294 h 6639019"/>
              <a:gd name="connsiteX8" fmla="*/ 1581192 w 6639020"/>
              <a:gd name="connsiteY8" fmla="*/ 3319512 h 6639019"/>
              <a:gd name="connsiteX9" fmla="*/ 3319504 w 6639020"/>
              <a:gd name="connsiteY9" fmla="*/ 5057634 h 663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39020" h="6639019">
                <a:moveTo>
                  <a:pt x="3319504" y="-46"/>
                </a:moveTo>
                <a:cubicBezTo>
                  <a:pt x="5152876" y="-46"/>
                  <a:pt x="6638967" y="1485854"/>
                  <a:pt x="6638967" y="3319512"/>
                </a:cubicBezTo>
                <a:cubicBezTo>
                  <a:pt x="6638967" y="5153169"/>
                  <a:pt x="5153067" y="6638974"/>
                  <a:pt x="3319504" y="6638974"/>
                </a:cubicBezTo>
                <a:cubicBezTo>
                  <a:pt x="1485942" y="6638974"/>
                  <a:pt x="-53" y="5152884"/>
                  <a:pt x="-53" y="3319512"/>
                </a:cubicBezTo>
                <a:cubicBezTo>
                  <a:pt x="-53" y="1486140"/>
                  <a:pt x="1486037" y="-46"/>
                  <a:pt x="3319504" y="-46"/>
                </a:cubicBezTo>
                <a:moveTo>
                  <a:pt x="3319504" y="5057729"/>
                </a:moveTo>
                <a:cubicBezTo>
                  <a:pt x="4279148" y="5057729"/>
                  <a:pt x="5057912" y="4279632"/>
                  <a:pt x="5057912" y="3319607"/>
                </a:cubicBezTo>
                <a:cubicBezTo>
                  <a:pt x="5057912" y="2359582"/>
                  <a:pt x="4279148" y="1581294"/>
                  <a:pt x="3319504" y="1581294"/>
                </a:cubicBezTo>
                <a:cubicBezTo>
                  <a:pt x="2359861" y="1581294"/>
                  <a:pt x="1581192" y="2359582"/>
                  <a:pt x="1581192" y="3319512"/>
                </a:cubicBezTo>
                <a:cubicBezTo>
                  <a:pt x="1581192" y="4279441"/>
                  <a:pt x="2359480" y="5057634"/>
                  <a:pt x="3319504" y="5057634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B91E60E0-1FC2-4982-A642-AD169632EED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213600" y="691174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01</a:t>
            </a:r>
          </a:p>
        </p:txBody>
      </p:sp>
      <p:sp>
        <p:nvSpPr>
          <p:cNvPr id="9" name="Tijdelijke aanduiding voor tekst 6">
            <a:extLst>
              <a:ext uri="{FF2B5EF4-FFF2-40B4-BE49-F238E27FC236}">
                <a16:creationId xmlns:a16="http://schemas.microsoft.com/office/drawing/2014/main" id="{1C2BBB1D-61A6-4D19-957B-C932CB58F3E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688964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10" name="Tijdelijke aanduiding voor tekst 6">
            <a:extLst>
              <a:ext uri="{FF2B5EF4-FFF2-40B4-BE49-F238E27FC236}">
                <a16:creationId xmlns:a16="http://schemas.microsoft.com/office/drawing/2014/main" id="{B09DD24D-7E0B-4D1B-AD33-39719705CFB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13600" y="2200680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02</a:t>
            </a:r>
          </a:p>
        </p:txBody>
      </p:sp>
      <p:sp>
        <p:nvSpPr>
          <p:cNvPr id="12" name="Tijdelijke aanduiding voor tekst 6">
            <a:extLst>
              <a:ext uri="{FF2B5EF4-FFF2-40B4-BE49-F238E27FC236}">
                <a16:creationId xmlns:a16="http://schemas.microsoft.com/office/drawing/2014/main" id="{FA8DCC83-98AE-468C-90E2-741B3EFB183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00" y="2198470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13" name="Tijdelijke aanduiding voor tekst 6">
            <a:extLst>
              <a:ext uri="{FF2B5EF4-FFF2-40B4-BE49-F238E27FC236}">
                <a16:creationId xmlns:a16="http://schemas.microsoft.com/office/drawing/2014/main" id="{7035A987-E466-41FB-A891-10D37522113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13600" y="3710186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03</a:t>
            </a:r>
          </a:p>
        </p:txBody>
      </p:sp>
      <p:sp>
        <p:nvSpPr>
          <p:cNvPr id="15" name="Tijdelijke aanduiding voor tekst 6">
            <a:extLst>
              <a:ext uri="{FF2B5EF4-FFF2-40B4-BE49-F238E27FC236}">
                <a16:creationId xmlns:a16="http://schemas.microsoft.com/office/drawing/2014/main" id="{AB680C88-024B-424F-8EE2-ED41778815E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96000" y="3707976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16" name="Tijdelijke aanduiding voor tekst 6">
            <a:extLst>
              <a:ext uri="{FF2B5EF4-FFF2-40B4-BE49-F238E27FC236}">
                <a16:creationId xmlns:a16="http://schemas.microsoft.com/office/drawing/2014/main" id="{38D45C65-C2E6-4C24-AA31-3DA161DEF5E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13600" y="5219693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04</a:t>
            </a:r>
          </a:p>
        </p:txBody>
      </p:sp>
      <p:sp>
        <p:nvSpPr>
          <p:cNvPr id="18" name="Tijdelijke aanduiding voor tekst 6">
            <a:extLst>
              <a:ext uri="{FF2B5EF4-FFF2-40B4-BE49-F238E27FC236}">
                <a16:creationId xmlns:a16="http://schemas.microsoft.com/office/drawing/2014/main" id="{B570384C-4A71-4DA5-B91E-0F075C20025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6000" y="5217483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23" name="Titel 1">
            <a:extLst>
              <a:ext uri="{FF2B5EF4-FFF2-40B4-BE49-F238E27FC236}">
                <a16:creationId xmlns:a16="http://schemas.microsoft.com/office/drawing/2014/main" id="{A0C511C7-96B3-409B-A041-8C044BC883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613" y="688964"/>
            <a:ext cx="4717263" cy="1903106"/>
          </a:xfrm>
        </p:spPr>
        <p:txBody>
          <a:bodyPr vert="horz" anchor="t">
            <a:noAutofit/>
          </a:bodyPr>
          <a:lstStyle>
            <a:lvl1pPr algn="l">
              <a:defRPr sz="54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29257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hdr="0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_Table of Content - 5 option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3599A0EF-4D88-4718-B39E-D6F618274A55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09477719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2" imgH="530" progId="TCLayout.ActiveDocument.1">
                  <p:embed/>
                </p:oleObj>
              </mc:Choice>
              <mc:Fallback>
                <p:oleObj name="think-cell Slide" r:id="rId3" imgW="532" imgH="530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3599A0EF-4D88-4718-B39E-D6F618274A5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hthoek 13">
            <a:extLst>
              <a:ext uri="{FF2B5EF4-FFF2-40B4-BE49-F238E27FC236}">
                <a16:creationId xmlns:a16="http://schemas.microsoft.com/office/drawing/2014/main" id="{B811AA18-1656-43EE-BA32-2FB90475C8B6}"/>
              </a:ext>
            </a:extLst>
          </p:cNvPr>
          <p:cNvSpPr/>
          <p:nvPr/>
        </p:nvSpPr>
        <p:spPr>
          <a:xfrm rot="7786244" flipH="1" flipV="1">
            <a:off x="3470245" y="-2965029"/>
            <a:ext cx="1976529" cy="6432731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15" name="Vrije vorm: vorm 14">
            <a:extLst>
              <a:ext uri="{FF2B5EF4-FFF2-40B4-BE49-F238E27FC236}">
                <a16:creationId xmlns:a16="http://schemas.microsoft.com/office/drawing/2014/main" id="{F9D31045-6744-4BD0-AFA1-B78E79FAAA15}"/>
              </a:ext>
            </a:extLst>
          </p:cNvPr>
          <p:cNvSpPr/>
          <p:nvPr/>
        </p:nvSpPr>
        <p:spPr>
          <a:xfrm rot="9139577" flipH="1" flipV="1">
            <a:off x="-2914650" y="2091861"/>
            <a:ext cx="8274243" cy="8274241"/>
          </a:xfrm>
          <a:custGeom>
            <a:avLst/>
            <a:gdLst>
              <a:gd name="connsiteX0" fmla="*/ 3319504 w 6639020"/>
              <a:gd name="connsiteY0" fmla="*/ -46 h 6639019"/>
              <a:gd name="connsiteX1" fmla="*/ 6638967 w 6639020"/>
              <a:gd name="connsiteY1" fmla="*/ 3319512 h 6639019"/>
              <a:gd name="connsiteX2" fmla="*/ 3319504 w 6639020"/>
              <a:gd name="connsiteY2" fmla="*/ 6638974 h 6639019"/>
              <a:gd name="connsiteX3" fmla="*/ -53 w 6639020"/>
              <a:gd name="connsiteY3" fmla="*/ 3319512 h 6639019"/>
              <a:gd name="connsiteX4" fmla="*/ 3319504 w 6639020"/>
              <a:gd name="connsiteY4" fmla="*/ -46 h 6639019"/>
              <a:gd name="connsiteX5" fmla="*/ 3319504 w 6639020"/>
              <a:gd name="connsiteY5" fmla="*/ 5057729 h 6639019"/>
              <a:gd name="connsiteX6" fmla="*/ 5057912 w 6639020"/>
              <a:gd name="connsiteY6" fmla="*/ 3319607 h 6639019"/>
              <a:gd name="connsiteX7" fmla="*/ 3319504 w 6639020"/>
              <a:gd name="connsiteY7" fmla="*/ 1581294 h 6639019"/>
              <a:gd name="connsiteX8" fmla="*/ 1581192 w 6639020"/>
              <a:gd name="connsiteY8" fmla="*/ 3319512 h 6639019"/>
              <a:gd name="connsiteX9" fmla="*/ 3319504 w 6639020"/>
              <a:gd name="connsiteY9" fmla="*/ 5057634 h 663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39020" h="6639019">
                <a:moveTo>
                  <a:pt x="3319504" y="-46"/>
                </a:moveTo>
                <a:cubicBezTo>
                  <a:pt x="5152876" y="-46"/>
                  <a:pt x="6638967" y="1485854"/>
                  <a:pt x="6638967" y="3319512"/>
                </a:cubicBezTo>
                <a:cubicBezTo>
                  <a:pt x="6638967" y="5153169"/>
                  <a:pt x="5153067" y="6638974"/>
                  <a:pt x="3319504" y="6638974"/>
                </a:cubicBezTo>
                <a:cubicBezTo>
                  <a:pt x="1485942" y="6638974"/>
                  <a:pt x="-53" y="5152884"/>
                  <a:pt x="-53" y="3319512"/>
                </a:cubicBezTo>
                <a:cubicBezTo>
                  <a:pt x="-53" y="1486140"/>
                  <a:pt x="1486037" y="-46"/>
                  <a:pt x="3319504" y="-46"/>
                </a:cubicBezTo>
                <a:moveTo>
                  <a:pt x="3319504" y="5057729"/>
                </a:moveTo>
                <a:cubicBezTo>
                  <a:pt x="4279148" y="5057729"/>
                  <a:pt x="5057912" y="4279632"/>
                  <a:pt x="5057912" y="3319607"/>
                </a:cubicBezTo>
                <a:cubicBezTo>
                  <a:pt x="5057912" y="2359582"/>
                  <a:pt x="4279148" y="1581294"/>
                  <a:pt x="3319504" y="1581294"/>
                </a:cubicBezTo>
                <a:cubicBezTo>
                  <a:pt x="2359861" y="1581294"/>
                  <a:pt x="1581192" y="2359582"/>
                  <a:pt x="1581192" y="3319512"/>
                </a:cubicBezTo>
                <a:cubicBezTo>
                  <a:pt x="1581192" y="4279441"/>
                  <a:pt x="2359480" y="5057634"/>
                  <a:pt x="3319504" y="5057634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19" name="Tijdelijke aanduiding voor tekst 6">
            <a:extLst>
              <a:ext uri="{FF2B5EF4-FFF2-40B4-BE49-F238E27FC236}">
                <a16:creationId xmlns:a16="http://schemas.microsoft.com/office/drawing/2014/main" id="{4DF14E8A-3E8B-4EDA-B767-F706F579043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213600" y="669899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01</a:t>
            </a:r>
          </a:p>
        </p:txBody>
      </p:sp>
      <p:sp>
        <p:nvSpPr>
          <p:cNvPr id="21" name="Tijdelijke aanduiding voor tekst 6">
            <a:extLst>
              <a:ext uri="{FF2B5EF4-FFF2-40B4-BE49-F238E27FC236}">
                <a16:creationId xmlns:a16="http://schemas.microsoft.com/office/drawing/2014/main" id="{0C122310-07A2-4803-A0F0-51718B05AAA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687890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22" name="Tijdelijke aanduiding voor tekst 6">
            <a:extLst>
              <a:ext uri="{FF2B5EF4-FFF2-40B4-BE49-F238E27FC236}">
                <a16:creationId xmlns:a16="http://schemas.microsoft.com/office/drawing/2014/main" id="{A1D757A3-6F6A-4927-A411-C1481325912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13600" y="1915534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02</a:t>
            </a:r>
          </a:p>
        </p:txBody>
      </p:sp>
      <p:sp>
        <p:nvSpPr>
          <p:cNvPr id="24" name="Tijdelijke aanduiding voor tekst 6">
            <a:extLst>
              <a:ext uri="{FF2B5EF4-FFF2-40B4-BE49-F238E27FC236}">
                <a16:creationId xmlns:a16="http://schemas.microsoft.com/office/drawing/2014/main" id="{F696F097-32D7-48C2-82E1-6D1A99BAC1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00" y="1928759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25" name="Tijdelijke aanduiding voor tekst 6">
            <a:extLst>
              <a:ext uri="{FF2B5EF4-FFF2-40B4-BE49-F238E27FC236}">
                <a16:creationId xmlns:a16="http://schemas.microsoft.com/office/drawing/2014/main" id="{11DBE0EE-24F8-41A6-ABB9-DE0D5621B5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13600" y="3161169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03</a:t>
            </a:r>
          </a:p>
        </p:txBody>
      </p:sp>
      <p:sp>
        <p:nvSpPr>
          <p:cNvPr id="27" name="Tijdelijke aanduiding voor tekst 6">
            <a:extLst>
              <a:ext uri="{FF2B5EF4-FFF2-40B4-BE49-F238E27FC236}">
                <a16:creationId xmlns:a16="http://schemas.microsoft.com/office/drawing/2014/main" id="{68B23351-618B-46E5-AEA9-062EDBCFD74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96000" y="3169627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28" name="Tijdelijke aanduiding voor tekst 6">
            <a:extLst>
              <a:ext uri="{FF2B5EF4-FFF2-40B4-BE49-F238E27FC236}">
                <a16:creationId xmlns:a16="http://schemas.microsoft.com/office/drawing/2014/main" id="{AD1464DB-4D63-46FE-84A3-9F20F7D8F08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13600" y="4406804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04</a:t>
            </a:r>
          </a:p>
        </p:txBody>
      </p:sp>
      <p:sp>
        <p:nvSpPr>
          <p:cNvPr id="30" name="Tijdelijke aanduiding voor tekst 6">
            <a:extLst>
              <a:ext uri="{FF2B5EF4-FFF2-40B4-BE49-F238E27FC236}">
                <a16:creationId xmlns:a16="http://schemas.microsoft.com/office/drawing/2014/main" id="{99A3893D-C7DC-4646-BB9E-6B7C635BD2D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6000" y="4410495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31" name="Tijdelijke aanduiding voor tekst 6">
            <a:extLst>
              <a:ext uri="{FF2B5EF4-FFF2-40B4-BE49-F238E27FC236}">
                <a16:creationId xmlns:a16="http://schemas.microsoft.com/office/drawing/2014/main" id="{54704A45-1EF0-484F-B81D-2409AB67CF8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213600" y="5652438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05</a:t>
            </a:r>
          </a:p>
        </p:txBody>
      </p:sp>
      <p:sp>
        <p:nvSpPr>
          <p:cNvPr id="33" name="Tijdelijke aanduiding voor tekst 6">
            <a:extLst>
              <a:ext uri="{FF2B5EF4-FFF2-40B4-BE49-F238E27FC236}">
                <a16:creationId xmlns:a16="http://schemas.microsoft.com/office/drawing/2014/main" id="{80D1DD23-69C4-4F3F-9241-CA358336F88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96000" y="5651364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40" name="Titel 1">
            <a:extLst>
              <a:ext uri="{FF2B5EF4-FFF2-40B4-BE49-F238E27FC236}">
                <a16:creationId xmlns:a16="http://schemas.microsoft.com/office/drawing/2014/main" id="{0888842D-915C-4706-A238-F52B943030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613" y="688964"/>
            <a:ext cx="4717263" cy="1903106"/>
          </a:xfrm>
        </p:spPr>
        <p:txBody>
          <a:bodyPr vert="horz" anchor="t">
            <a:noAutofit/>
          </a:bodyPr>
          <a:lstStyle>
            <a:lvl1pPr algn="l">
              <a:defRPr sz="54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22179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hdr="0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_Table of Content - 6 option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A794E4B2-A3DD-429A-9CE5-91DE4FAFD0F2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22269613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2" imgH="530" progId="TCLayout.ActiveDocument.1">
                  <p:embed/>
                </p:oleObj>
              </mc:Choice>
              <mc:Fallback>
                <p:oleObj name="think-cell Slide" r:id="rId3" imgW="532" imgH="530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A794E4B2-A3DD-429A-9CE5-91DE4FAFD0F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Rechthoek 15">
            <a:extLst>
              <a:ext uri="{FF2B5EF4-FFF2-40B4-BE49-F238E27FC236}">
                <a16:creationId xmlns:a16="http://schemas.microsoft.com/office/drawing/2014/main" id="{5CA179D3-E01C-43D9-B806-74C5BB2554A6}"/>
              </a:ext>
            </a:extLst>
          </p:cNvPr>
          <p:cNvSpPr/>
          <p:nvPr/>
        </p:nvSpPr>
        <p:spPr>
          <a:xfrm rot="7786244" flipH="1" flipV="1">
            <a:off x="3470245" y="-2965029"/>
            <a:ext cx="1976529" cy="6432731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17" name="Vrije vorm: vorm 16">
            <a:extLst>
              <a:ext uri="{FF2B5EF4-FFF2-40B4-BE49-F238E27FC236}">
                <a16:creationId xmlns:a16="http://schemas.microsoft.com/office/drawing/2014/main" id="{1EEB5305-9005-42E8-B481-2C021299C7E6}"/>
              </a:ext>
            </a:extLst>
          </p:cNvPr>
          <p:cNvSpPr/>
          <p:nvPr/>
        </p:nvSpPr>
        <p:spPr>
          <a:xfrm rot="9139577" flipH="1" flipV="1">
            <a:off x="-2914650" y="2091861"/>
            <a:ext cx="8274243" cy="8274241"/>
          </a:xfrm>
          <a:custGeom>
            <a:avLst/>
            <a:gdLst>
              <a:gd name="connsiteX0" fmla="*/ 3319504 w 6639020"/>
              <a:gd name="connsiteY0" fmla="*/ -46 h 6639019"/>
              <a:gd name="connsiteX1" fmla="*/ 6638967 w 6639020"/>
              <a:gd name="connsiteY1" fmla="*/ 3319512 h 6639019"/>
              <a:gd name="connsiteX2" fmla="*/ 3319504 w 6639020"/>
              <a:gd name="connsiteY2" fmla="*/ 6638974 h 6639019"/>
              <a:gd name="connsiteX3" fmla="*/ -53 w 6639020"/>
              <a:gd name="connsiteY3" fmla="*/ 3319512 h 6639019"/>
              <a:gd name="connsiteX4" fmla="*/ 3319504 w 6639020"/>
              <a:gd name="connsiteY4" fmla="*/ -46 h 6639019"/>
              <a:gd name="connsiteX5" fmla="*/ 3319504 w 6639020"/>
              <a:gd name="connsiteY5" fmla="*/ 5057729 h 6639019"/>
              <a:gd name="connsiteX6" fmla="*/ 5057912 w 6639020"/>
              <a:gd name="connsiteY6" fmla="*/ 3319607 h 6639019"/>
              <a:gd name="connsiteX7" fmla="*/ 3319504 w 6639020"/>
              <a:gd name="connsiteY7" fmla="*/ 1581294 h 6639019"/>
              <a:gd name="connsiteX8" fmla="*/ 1581192 w 6639020"/>
              <a:gd name="connsiteY8" fmla="*/ 3319512 h 6639019"/>
              <a:gd name="connsiteX9" fmla="*/ 3319504 w 6639020"/>
              <a:gd name="connsiteY9" fmla="*/ 5057634 h 663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39020" h="6639019">
                <a:moveTo>
                  <a:pt x="3319504" y="-46"/>
                </a:moveTo>
                <a:cubicBezTo>
                  <a:pt x="5152876" y="-46"/>
                  <a:pt x="6638967" y="1485854"/>
                  <a:pt x="6638967" y="3319512"/>
                </a:cubicBezTo>
                <a:cubicBezTo>
                  <a:pt x="6638967" y="5153169"/>
                  <a:pt x="5153067" y="6638974"/>
                  <a:pt x="3319504" y="6638974"/>
                </a:cubicBezTo>
                <a:cubicBezTo>
                  <a:pt x="1485942" y="6638974"/>
                  <a:pt x="-53" y="5152884"/>
                  <a:pt x="-53" y="3319512"/>
                </a:cubicBezTo>
                <a:cubicBezTo>
                  <a:pt x="-53" y="1486140"/>
                  <a:pt x="1486037" y="-46"/>
                  <a:pt x="3319504" y="-46"/>
                </a:cubicBezTo>
                <a:moveTo>
                  <a:pt x="3319504" y="5057729"/>
                </a:moveTo>
                <a:cubicBezTo>
                  <a:pt x="4279148" y="5057729"/>
                  <a:pt x="5057912" y="4279632"/>
                  <a:pt x="5057912" y="3319607"/>
                </a:cubicBezTo>
                <a:cubicBezTo>
                  <a:pt x="5057912" y="2359582"/>
                  <a:pt x="4279148" y="1581294"/>
                  <a:pt x="3319504" y="1581294"/>
                </a:cubicBezTo>
                <a:cubicBezTo>
                  <a:pt x="2359861" y="1581294"/>
                  <a:pt x="1581192" y="2359582"/>
                  <a:pt x="1581192" y="3319512"/>
                </a:cubicBezTo>
                <a:cubicBezTo>
                  <a:pt x="1581192" y="4279441"/>
                  <a:pt x="2359480" y="5057634"/>
                  <a:pt x="3319504" y="5057634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34" name="Tijdelijke aanduiding voor tekst 6">
            <a:extLst>
              <a:ext uri="{FF2B5EF4-FFF2-40B4-BE49-F238E27FC236}">
                <a16:creationId xmlns:a16="http://schemas.microsoft.com/office/drawing/2014/main" id="{09D6A89B-BA0C-4DA1-A3DE-F6AC65D4116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205400" y="660656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01</a:t>
            </a:r>
          </a:p>
        </p:txBody>
      </p:sp>
      <p:sp>
        <p:nvSpPr>
          <p:cNvPr id="36" name="Tijdelijke aanduiding voor tekst 6">
            <a:extLst>
              <a:ext uri="{FF2B5EF4-FFF2-40B4-BE49-F238E27FC236}">
                <a16:creationId xmlns:a16="http://schemas.microsoft.com/office/drawing/2014/main" id="{5F2A2271-6BD1-4339-BFB3-F6D3DE71D09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664932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37" name="Tijdelijke aanduiding voor tekst 6">
            <a:extLst>
              <a:ext uri="{FF2B5EF4-FFF2-40B4-BE49-F238E27FC236}">
                <a16:creationId xmlns:a16="http://schemas.microsoft.com/office/drawing/2014/main" id="{36B5A4FB-5A48-4A04-BCFD-9124FD65C72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05400" y="1647962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02</a:t>
            </a:r>
          </a:p>
        </p:txBody>
      </p:sp>
      <p:sp>
        <p:nvSpPr>
          <p:cNvPr id="41" name="Tijdelijke aanduiding voor tekst 6">
            <a:extLst>
              <a:ext uri="{FF2B5EF4-FFF2-40B4-BE49-F238E27FC236}">
                <a16:creationId xmlns:a16="http://schemas.microsoft.com/office/drawing/2014/main" id="{CCF525E0-4544-4557-94D1-DEAECA0CE1F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00" y="1652238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42" name="Tijdelijke aanduiding voor tekst 6">
            <a:extLst>
              <a:ext uri="{FF2B5EF4-FFF2-40B4-BE49-F238E27FC236}">
                <a16:creationId xmlns:a16="http://schemas.microsoft.com/office/drawing/2014/main" id="{E39F519A-E318-4B7C-AA10-89A1C075825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05400" y="2635267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03</a:t>
            </a:r>
          </a:p>
        </p:txBody>
      </p:sp>
      <p:sp>
        <p:nvSpPr>
          <p:cNvPr id="44" name="Tijdelijke aanduiding voor tekst 6">
            <a:extLst>
              <a:ext uri="{FF2B5EF4-FFF2-40B4-BE49-F238E27FC236}">
                <a16:creationId xmlns:a16="http://schemas.microsoft.com/office/drawing/2014/main" id="{C58ECB0F-D94D-4807-A4FA-4F16FD02FF7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96000" y="2639543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45" name="Tijdelijke aanduiding voor tekst 6">
            <a:extLst>
              <a:ext uri="{FF2B5EF4-FFF2-40B4-BE49-F238E27FC236}">
                <a16:creationId xmlns:a16="http://schemas.microsoft.com/office/drawing/2014/main" id="{5EB21555-45D5-4F9F-B3B6-DE4D053CD94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05400" y="3622571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04</a:t>
            </a:r>
          </a:p>
        </p:txBody>
      </p:sp>
      <p:sp>
        <p:nvSpPr>
          <p:cNvPr id="47" name="Tijdelijke aanduiding voor tekst 6">
            <a:extLst>
              <a:ext uri="{FF2B5EF4-FFF2-40B4-BE49-F238E27FC236}">
                <a16:creationId xmlns:a16="http://schemas.microsoft.com/office/drawing/2014/main" id="{1A14E9FB-857B-4A6C-82D5-B4F4043C50E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6000" y="3626847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48" name="Tijdelijke aanduiding voor tekst 6">
            <a:extLst>
              <a:ext uri="{FF2B5EF4-FFF2-40B4-BE49-F238E27FC236}">
                <a16:creationId xmlns:a16="http://schemas.microsoft.com/office/drawing/2014/main" id="{D299575F-C84E-45E2-B0E1-9A31D37169A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205400" y="4609874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05</a:t>
            </a:r>
          </a:p>
        </p:txBody>
      </p:sp>
      <p:sp>
        <p:nvSpPr>
          <p:cNvPr id="50" name="Tijdelijke aanduiding voor tekst 6">
            <a:extLst>
              <a:ext uri="{FF2B5EF4-FFF2-40B4-BE49-F238E27FC236}">
                <a16:creationId xmlns:a16="http://schemas.microsoft.com/office/drawing/2014/main" id="{4BD24427-9FCE-4492-9657-31165F1F6A1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96000" y="4614150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51" name="Tijdelijke aanduiding voor tekst 6">
            <a:extLst>
              <a:ext uri="{FF2B5EF4-FFF2-40B4-BE49-F238E27FC236}">
                <a16:creationId xmlns:a16="http://schemas.microsoft.com/office/drawing/2014/main" id="{672D32A3-A2E3-46E2-9F9B-FA9AD3E3A8D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205400" y="5597176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06</a:t>
            </a:r>
          </a:p>
        </p:txBody>
      </p:sp>
      <p:sp>
        <p:nvSpPr>
          <p:cNvPr id="53" name="Tijdelijke aanduiding voor tekst 6">
            <a:extLst>
              <a:ext uri="{FF2B5EF4-FFF2-40B4-BE49-F238E27FC236}">
                <a16:creationId xmlns:a16="http://schemas.microsoft.com/office/drawing/2014/main" id="{A3423D5C-41B9-4A4A-8A8D-EF1D5CD431B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096000" y="5601452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27" name="Titel 1">
            <a:extLst>
              <a:ext uri="{FF2B5EF4-FFF2-40B4-BE49-F238E27FC236}">
                <a16:creationId xmlns:a16="http://schemas.microsoft.com/office/drawing/2014/main" id="{C4DDB331-9356-48D2-83A6-956567F529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613" y="688964"/>
            <a:ext cx="4717263" cy="1903106"/>
          </a:xfrm>
        </p:spPr>
        <p:txBody>
          <a:bodyPr vert="horz" anchor="t">
            <a:noAutofit/>
          </a:bodyPr>
          <a:lstStyle>
            <a:lvl1pPr algn="l">
              <a:defRPr sz="54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69063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7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0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3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hdr="0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afbeelding 3">
            <a:extLst>
              <a:ext uri="{FF2B5EF4-FFF2-40B4-BE49-F238E27FC236}">
                <a16:creationId xmlns:a16="http://schemas.microsoft.com/office/drawing/2014/main" id="{2533A85A-2FC9-45B2-8CDF-E90C4044869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E95E788A-50AD-4514-BC54-028050507FD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18413" y="327025"/>
            <a:ext cx="6192837" cy="6210300"/>
          </a:xfrm>
          <a:blipFill dpi="0" rotWithShape="1">
            <a:blip r:embed="rId2">
              <a:alphaModFix amt="7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jdelijke aanduiding voor tekst 12">
            <a:extLst>
              <a:ext uri="{FF2B5EF4-FFF2-40B4-BE49-F238E27FC236}">
                <a16:creationId xmlns:a16="http://schemas.microsoft.com/office/drawing/2014/main" id="{FE22822F-BD4D-4845-B708-F45C72C53F3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0" y="3873500"/>
            <a:ext cx="4573588" cy="2382838"/>
          </a:xfrm>
          <a:blipFill dpi="0" rotWithShape="1">
            <a:blip r:embed="rId4">
              <a:alphaModFix amt="7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4C45A95E-C2CC-46EA-8568-0359F1713A24}"/>
              </a:ext>
            </a:extLst>
          </p:cNvPr>
          <p:cNvSpPr/>
          <p:nvPr/>
        </p:nvSpPr>
        <p:spPr>
          <a:xfrm>
            <a:off x="-4858954" y="394173"/>
            <a:ext cx="3203717" cy="38738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180000" rIns="180000" rtlCol="0" anchor="t"/>
          <a:lstStyle/>
          <a:p>
            <a:pPr marL="0" marR="0" lvl="0" indent="0" defTabSz="914377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Voeg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een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afbeelding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film toe</a:t>
            </a:r>
            <a:endParaRPr lang="nl-NL" sz="1400" b="0" i="0" u="none" kern="1200" noProof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6" name="Rechte verbindingslijn 5">
            <a:extLst>
              <a:ext uri="{FF2B5EF4-FFF2-40B4-BE49-F238E27FC236}">
                <a16:creationId xmlns:a16="http://schemas.microsoft.com/office/drawing/2014/main" id="{BBC9316F-DE19-4F7B-9FF8-4D388DEC6454}"/>
              </a:ext>
            </a:extLst>
          </p:cNvPr>
          <p:cNvCxnSpPr>
            <a:cxnSpLocks/>
          </p:cNvCxnSpPr>
          <p:nvPr/>
        </p:nvCxnSpPr>
        <p:spPr>
          <a:xfrm>
            <a:off x="-4685618" y="673584"/>
            <a:ext cx="4309227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</a:ln>
          <a:effectLst/>
        </p:spPr>
      </p:cxnSp>
      <p:sp>
        <p:nvSpPr>
          <p:cNvPr id="7" name="Tekstvak 6">
            <a:extLst>
              <a:ext uri="{FF2B5EF4-FFF2-40B4-BE49-F238E27FC236}">
                <a16:creationId xmlns:a16="http://schemas.microsoft.com/office/drawing/2014/main" id="{0AFBC154-7F41-44D5-92DE-6E27A149AAF7}"/>
              </a:ext>
            </a:extLst>
          </p:cNvPr>
          <p:cNvSpPr txBox="1"/>
          <p:nvPr/>
        </p:nvSpPr>
        <p:spPr>
          <a:xfrm>
            <a:off x="-4685621" y="774064"/>
            <a:ext cx="2946092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Afbeeldingen kunnen toegevoegd worden via deze knoppen:</a:t>
            </a:r>
          </a:p>
        </p:txBody>
      </p:sp>
      <p:grpSp>
        <p:nvGrpSpPr>
          <p:cNvPr id="9" name="Groep 8">
            <a:extLst>
              <a:ext uri="{FF2B5EF4-FFF2-40B4-BE49-F238E27FC236}">
                <a16:creationId xmlns:a16="http://schemas.microsoft.com/office/drawing/2014/main" id="{819669DF-D7E3-4D77-82E4-9C2DBBA706BE}"/>
              </a:ext>
            </a:extLst>
          </p:cNvPr>
          <p:cNvGrpSpPr/>
          <p:nvPr/>
        </p:nvGrpSpPr>
        <p:grpSpPr>
          <a:xfrm>
            <a:off x="-1425490" y="845069"/>
            <a:ext cx="250379" cy="249771"/>
            <a:chOff x="-706740" y="145633"/>
            <a:chExt cx="250379" cy="249771"/>
          </a:xfrm>
        </p:grpSpPr>
        <p:sp>
          <p:nvSpPr>
            <p:cNvPr id="10" name="Rechthoek 9">
              <a:extLst>
                <a:ext uri="{FF2B5EF4-FFF2-40B4-BE49-F238E27FC236}">
                  <a16:creationId xmlns:a16="http://schemas.microsoft.com/office/drawing/2014/main" id="{8564E26F-4A2E-4FBC-8126-6BCDD3E8B78C}"/>
                </a:ext>
              </a:extLst>
            </p:cNvPr>
            <p:cNvSpPr/>
            <p:nvPr userDrawn="1"/>
          </p:nvSpPr>
          <p:spPr>
            <a:xfrm rot="5400000">
              <a:off x="-695663" y="134556"/>
              <a:ext cx="216024" cy="238177"/>
            </a:xfrm>
            <a:prstGeom prst="rect">
              <a:avLst/>
            </a:prstGeom>
            <a:solidFill>
              <a:schemeClr val="bg1"/>
            </a:solidFill>
            <a:ln w="15875" cap="sq">
              <a:solidFill>
                <a:schemeClr val="tx2">
                  <a:lumMod val="60000"/>
                  <a:lumOff val="40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11" name="Gelijkbenige driehoek 128">
              <a:extLst>
                <a:ext uri="{FF2B5EF4-FFF2-40B4-BE49-F238E27FC236}">
                  <a16:creationId xmlns:a16="http://schemas.microsoft.com/office/drawing/2014/main" id="{65C2DE8C-DE7D-4ECB-B620-D2B5F2DA75AC}"/>
                </a:ext>
              </a:extLst>
            </p:cNvPr>
            <p:cNvSpPr/>
            <p:nvPr userDrawn="1"/>
          </p:nvSpPr>
          <p:spPr>
            <a:xfrm>
              <a:off x="-691695" y="241573"/>
              <a:ext cx="131236" cy="108025"/>
            </a:xfrm>
            <a:custGeom>
              <a:avLst/>
              <a:gdLst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0 w 165756"/>
                <a:gd name="connsiteY3" fmla="*/ 108025 h 108025"/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37140 w 165756"/>
                <a:gd name="connsiteY3" fmla="*/ 106895 h 108025"/>
                <a:gd name="connsiteX4" fmla="*/ 0 w 165756"/>
                <a:gd name="connsiteY4" fmla="*/ 108025 h 108025"/>
                <a:gd name="connsiteX0" fmla="*/ 0 w 165756"/>
                <a:gd name="connsiteY0" fmla="*/ 108025 h 108025"/>
                <a:gd name="connsiteX1" fmla="*/ 34520 w 165756"/>
                <a:gd name="connsiteY1" fmla="*/ 62354 h 108025"/>
                <a:gd name="connsiteX2" fmla="*/ 82878 w 165756"/>
                <a:gd name="connsiteY2" fmla="*/ 0 h 108025"/>
                <a:gd name="connsiteX3" fmla="*/ 165756 w 165756"/>
                <a:gd name="connsiteY3" fmla="*/ 108025 h 108025"/>
                <a:gd name="connsiteX4" fmla="*/ 37140 w 165756"/>
                <a:gd name="connsiteY4" fmla="*/ 106895 h 108025"/>
                <a:gd name="connsiteX5" fmla="*/ 0 w 165756"/>
                <a:gd name="connsiteY5" fmla="*/ 108025 h 108025"/>
                <a:gd name="connsiteX0" fmla="*/ 2620 w 131236"/>
                <a:gd name="connsiteY0" fmla="*/ 106895 h 108025"/>
                <a:gd name="connsiteX1" fmla="*/ 0 w 131236"/>
                <a:gd name="connsiteY1" fmla="*/ 62354 h 108025"/>
                <a:gd name="connsiteX2" fmla="*/ 48358 w 131236"/>
                <a:gd name="connsiteY2" fmla="*/ 0 h 108025"/>
                <a:gd name="connsiteX3" fmla="*/ 131236 w 131236"/>
                <a:gd name="connsiteY3" fmla="*/ 108025 h 108025"/>
                <a:gd name="connsiteX4" fmla="*/ 2620 w 131236"/>
                <a:gd name="connsiteY4" fmla="*/ 106895 h 108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36" h="108025">
                  <a:moveTo>
                    <a:pt x="2620" y="106895"/>
                  </a:moveTo>
                  <a:lnTo>
                    <a:pt x="0" y="62354"/>
                  </a:lnTo>
                  <a:lnTo>
                    <a:pt x="48358" y="0"/>
                  </a:lnTo>
                  <a:lnTo>
                    <a:pt x="131236" y="108025"/>
                  </a:lnTo>
                  <a:lnTo>
                    <a:pt x="2620" y="10689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12" name="Ovaal 11">
              <a:extLst>
                <a:ext uri="{FF2B5EF4-FFF2-40B4-BE49-F238E27FC236}">
                  <a16:creationId xmlns:a16="http://schemas.microsoft.com/office/drawing/2014/main" id="{93D33FAC-9D2E-4EB4-8480-982449AF26F5}"/>
                </a:ext>
              </a:extLst>
            </p:cNvPr>
            <p:cNvSpPr/>
            <p:nvPr userDrawn="1"/>
          </p:nvSpPr>
          <p:spPr>
            <a:xfrm>
              <a:off x="-550874" y="173162"/>
              <a:ext cx="54000" cy="54000"/>
            </a:xfrm>
            <a:prstGeom prst="ellipse">
              <a:avLst/>
            </a:prstGeom>
            <a:solidFill>
              <a:srgbClr val="FFC000"/>
            </a:solidFill>
            <a:ln w="15875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GB" sz="1800"/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10806B96-CA59-44C7-AADC-1D22BE410F71}"/>
                </a:ext>
              </a:extLst>
            </p:cNvPr>
            <p:cNvSpPr/>
            <p:nvPr userDrawn="1"/>
          </p:nvSpPr>
          <p:spPr>
            <a:xfrm rot="5400000">
              <a:off x="-576961" y="253117"/>
              <a:ext cx="108000" cy="133200"/>
            </a:xfrm>
            <a:prstGeom prst="rect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cxnSp>
          <p:nvCxnSpPr>
            <p:cNvPr id="15" name="Rechte verbindingslijn 14">
              <a:extLst>
                <a:ext uri="{FF2B5EF4-FFF2-40B4-BE49-F238E27FC236}">
                  <a16:creationId xmlns:a16="http://schemas.microsoft.com/office/drawing/2014/main" id="{C15C0B59-108B-42A3-8EAD-ED68CC63916B}"/>
                </a:ext>
              </a:extLst>
            </p:cNvPr>
            <p:cNvCxnSpPr/>
            <p:nvPr userDrawn="1"/>
          </p:nvCxnSpPr>
          <p:spPr>
            <a:xfrm>
              <a:off x="-540961" y="395404"/>
              <a:ext cx="36000" cy="0"/>
            </a:xfrm>
            <a:prstGeom prst="line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6" name="Tekstvak 15">
            <a:extLst>
              <a:ext uri="{FF2B5EF4-FFF2-40B4-BE49-F238E27FC236}">
                <a16:creationId xmlns:a16="http://schemas.microsoft.com/office/drawing/2014/main" id="{B0BDFA73-D4D7-4F7C-BB1F-DF3660CA56D2}"/>
              </a:ext>
            </a:extLst>
          </p:cNvPr>
          <p:cNvSpPr txBox="1"/>
          <p:nvPr/>
        </p:nvSpPr>
        <p:spPr>
          <a:xfrm>
            <a:off x="-4685621" y="1207658"/>
            <a:ext cx="4111304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De afbeelding wordt automatisch geschaald naar het ingestelde kader.</a:t>
            </a:r>
          </a:p>
        </p:txBody>
      </p:sp>
      <p:sp>
        <p:nvSpPr>
          <p:cNvPr id="17" name="Tekstvak 16">
            <a:extLst>
              <a:ext uri="{FF2B5EF4-FFF2-40B4-BE49-F238E27FC236}">
                <a16:creationId xmlns:a16="http://schemas.microsoft.com/office/drawing/2014/main" id="{AB41DFDC-C49A-41E6-8174-6F7883D84782}"/>
              </a:ext>
            </a:extLst>
          </p:cNvPr>
          <p:cNvSpPr txBox="1"/>
          <p:nvPr/>
        </p:nvSpPr>
        <p:spPr>
          <a:xfrm>
            <a:off x="-4685621" y="1460671"/>
            <a:ext cx="3930700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Om een afbeelding te wijzigen, verwijder je best de huidige en begin je terug opnieuw.</a:t>
            </a:r>
          </a:p>
        </p:txBody>
      </p:sp>
      <p:grpSp>
        <p:nvGrpSpPr>
          <p:cNvPr id="18" name="Groep 17">
            <a:extLst>
              <a:ext uri="{FF2B5EF4-FFF2-40B4-BE49-F238E27FC236}">
                <a16:creationId xmlns:a16="http://schemas.microsoft.com/office/drawing/2014/main" id="{53CED02E-F453-4DCC-B3A9-0FA96161F370}"/>
              </a:ext>
            </a:extLst>
          </p:cNvPr>
          <p:cNvGrpSpPr/>
          <p:nvPr/>
        </p:nvGrpSpPr>
        <p:grpSpPr>
          <a:xfrm>
            <a:off x="-1073403" y="845068"/>
            <a:ext cx="252000" cy="216024"/>
            <a:chOff x="-932185" y="5325334"/>
            <a:chExt cx="252000" cy="216024"/>
          </a:xfrm>
        </p:grpSpPr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424BD2CC-5F42-44A9-A65F-7A879310DACD}"/>
                </a:ext>
              </a:extLst>
            </p:cNvPr>
            <p:cNvSpPr/>
            <p:nvPr userDrawn="1"/>
          </p:nvSpPr>
          <p:spPr>
            <a:xfrm rot="5400000">
              <a:off x="-914197" y="5307346"/>
              <a:ext cx="216024" cy="252000"/>
            </a:xfrm>
            <a:prstGeom prst="rect">
              <a:avLst/>
            </a:prstGeom>
            <a:solidFill>
              <a:schemeClr val="bg1"/>
            </a:solidFill>
            <a:ln w="19050" cap="sq">
              <a:solidFill>
                <a:schemeClr val="tx2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08A9A0F5-E6C5-4C2F-B50C-7EEB86B35629}"/>
                </a:ext>
              </a:extLst>
            </p:cNvPr>
            <p:cNvGrpSpPr/>
            <p:nvPr userDrawn="1"/>
          </p:nvGrpSpPr>
          <p:grpSpPr>
            <a:xfrm>
              <a:off x="-925512" y="5325900"/>
              <a:ext cx="241658" cy="36000"/>
              <a:chOff x="-964435" y="5325900"/>
              <a:chExt cx="241658" cy="36000"/>
            </a:xfrm>
          </p:grpSpPr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01E6F482-6501-4474-B9EC-10B4ABF4652A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63C49633-9AE5-4A08-B118-78992F6D3840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3BE7E48A-0398-45B0-A5B0-5BBE930298B2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2" name="Rechthoek 31">
                <a:extLst>
                  <a:ext uri="{FF2B5EF4-FFF2-40B4-BE49-F238E27FC236}">
                    <a16:creationId xmlns:a16="http://schemas.microsoft.com/office/drawing/2014/main" id="{AB404A70-F92C-4418-8441-0538B0315BB3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305AC270-A727-4B0B-B713-1200D780F5BB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A672539A-60CC-49CC-9828-DCC8CE5DC326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5" name="Rechthoek 34">
                <a:extLst>
                  <a:ext uri="{FF2B5EF4-FFF2-40B4-BE49-F238E27FC236}">
                    <a16:creationId xmlns:a16="http://schemas.microsoft.com/office/drawing/2014/main" id="{E5EEC206-3BAE-4711-B315-F72A2FB9DBE0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  <p:grpSp>
          <p:nvGrpSpPr>
            <p:cNvPr id="21" name="Groep 20">
              <a:extLst>
                <a:ext uri="{FF2B5EF4-FFF2-40B4-BE49-F238E27FC236}">
                  <a16:creationId xmlns:a16="http://schemas.microsoft.com/office/drawing/2014/main" id="{F7C2539D-CEB9-440B-BC0B-D83699ED6A5A}"/>
                </a:ext>
              </a:extLst>
            </p:cNvPr>
            <p:cNvGrpSpPr/>
            <p:nvPr userDrawn="1"/>
          </p:nvGrpSpPr>
          <p:grpSpPr>
            <a:xfrm>
              <a:off x="-925512" y="5502593"/>
              <a:ext cx="241658" cy="36000"/>
              <a:chOff x="-964435" y="5325900"/>
              <a:chExt cx="241658" cy="36000"/>
            </a:xfrm>
          </p:grpSpPr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FF67400B-144E-4D86-9B27-EC178C5EDC74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3" name="Rechthoek 22">
                <a:extLst>
                  <a:ext uri="{FF2B5EF4-FFF2-40B4-BE49-F238E27FC236}">
                    <a16:creationId xmlns:a16="http://schemas.microsoft.com/office/drawing/2014/main" id="{FE42F680-A181-4DE7-83A4-3A85435AF4FF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4" name="Rechthoek 23">
                <a:extLst>
                  <a:ext uri="{FF2B5EF4-FFF2-40B4-BE49-F238E27FC236}">
                    <a16:creationId xmlns:a16="http://schemas.microsoft.com/office/drawing/2014/main" id="{9DD07A1E-492C-48A5-9EC6-7A16D8FC796D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5" name="Rechthoek 24">
                <a:extLst>
                  <a:ext uri="{FF2B5EF4-FFF2-40B4-BE49-F238E27FC236}">
                    <a16:creationId xmlns:a16="http://schemas.microsoft.com/office/drawing/2014/main" id="{AC2773C3-A17A-4D3A-BAD5-5A379A5F2784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7FD2B9CF-86FB-420B-82C4-CAEC746FABA2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4C129854-2A20-4740-885B-43DF2BA38033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E49A6CDE-592B-4894-AE4A-0A755A4B890A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</p:grpSp>
      <p:sp>
        <p:nvSpPr>
          <p:cNvPr id="36" name="Tekstvak 35">
            <a:extLst>
              <a:ext uri="{FF2B5EF4-FFF2-40B4-BE49-F238E27FC236}">
                <a16:creationId xmlns:a16="http://schemas.microsoft.com/office/drawing/2014/main" id="{C6AE7F32-77BE-4B68-B9DE-8E3C6C9B4D09}"/>
              </a:ext>
            </a:extLst>
          </p:cNvPr>
          <p:cNvSpPr txBox="1"/>
          <p:nvPr/>
        </p:nvSpPr>
        <p:spPr>
          <a:xfrm>
            <a:off x="-4685622" y="1884692"/>
            <a:ext cx="3930699" cy="1544308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Je kan na het invoegen de foto nog verschuiven en/of  vergroten door de foto te: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Selecteren &gt; afbeeldingsopmaak &gt; bijsnijden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ENG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: select &gt; image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layout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 &gt;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crop</a:t>
            </a: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Nu kan je de foto zelf verslepen en/of vergroten/verkleinen in het kader.</a:t>
            </a:r>
          </a:p>
        </p:txBody>
      </p:sp>
    </p:spTree>
    <p:extLst>
      <p:ext uri="{BB962C8B-B14F-4D97-AF65-F5344CB8AC3E}">
        <p14:creationId xmlns:p14="http://schemas.microsoft.com/office/powerpoint/2010/main" val="2342132393"/>
      </p:ext>
    </p:extLst>
  </p:cSld>
  <p:clrMapOvr>
    <a:masterClrMapping/>
  </p:clrMapOvr>
  <p:hf hdr="0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mag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afbeelding 3">
            <a:extLst>
              <a:ext uri="{FF2B5EF4-FFF2-40B4-BE49-F238E27FC236}">
                <a16:creationId xmlns:a16="http://schemas.microsoft.com/office/drawing/2014/main" id="{2533A85A-2FC9-45B2-8CDF-E90C4044869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E95E788A-50AD-4514-BC54-028050507FD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18413" y="327025"/>
            <a:ext cx="6192837" cy="6210300"/>
          </a:xfrm>
          <a:blipFill dpi="0" rotWithShape="1">
            <a:blip r:embed="rId2">
              <a:alphaModFix amt="7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jdelijke aanduiding voor tekst 12">
            <a:extLst>
              <a:ext uri="{FF2B5EF4-FFF2-40B4-BE49-F238E27FC236}">
                <a16:creationId xmlns:a16="http://schemas.microsoft.com/office/drawing/2014/main" id="{FE22822F-BD4D-4845-B708-F45C72C53F3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0" y="3873500"/>
            <a:ext cx="4573588" cy="2382838"/>
          </a:xfrm>
          <a:blipFill dpi="0" rotWithShape="1">
            <a:blip r:embed="rId4">
              <a:alphaModFix amt="7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4C45A95E-C2CC-46EA-8568-0359F1713A24}"/>
              </a:ext>
            </a:extLst>
          </p:cNvPr>
          <p:cNvSpPr/>
          <p:nvPr/>
        </p:nvSpPr>
        <p:spPr>
          <a:xfrm>
            <a:off x="-4858954" y="394173"/>
            <a:ext cx="3203717" cy="38738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180000" rIns="180000" rtlCol="0" anchor="t"/>
          <a:lstStyle/>
          <a:p>
            <a:pPr marL="0" marR="0" lvl="0" indent="0" defTabSz="914377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Voeg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een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afbeelding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film toe</a:t>
            </a:r>
            <a:endParaRPr lang="nl-NL" sz="1400" b="0" i="0" u="none" kern="1200" noProof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6" name="Rechte verbindingslijn 5">
            <a:extLst>
              <a:ext uri="{FF2B5EF4-FFF2-40B4-BE49-F238E27FC236}">
                <a16:creationId xmlns:a16="http://schemas.microsoft.com/office/drawing/2014/main" id="{BBC9316F-DE19-4F7B-9FF8-4D388DEC6454}"/>
              </a:ext>
            </a:extLst>
          </p:cNvPr>
          <p:cNvCxnSpPr>
            <a:cxnSpLocks/>
          </p:cNvCxnSpPr>
          <p:nvPr/>
        </p:nvCxnSpPr>
        <p:spPr>
          <a:xfrm>
            <a:off x="-4685618" y="673584"/>
            <a:ext cx="4309227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</a:ln>
          <a:effectLst/>
        </p:spPr>
      </p:cxnSp>
      <p:sp>
        <p:nvSpPr>
          <p:cNvPr id="7" name="Tekstvak 6">
            <a:extLst>
              <a:ext uri="{FF2B5EF4-FFF2-40B4-BE49-F238E27FC236}">
                <a16:creationId xmlns:a16="http://schemas.microsoft.com/office/drawing/2014/main" id="{0AFBC154-7F41-44D5-92DE-6E27A149AAF7}"/>
              </a:ext>
            </a:extLst>
          </p:cNvPr>
          <p:cNvSpPr txBox="1"/>
          <p:nvPr/>
        </p:nvSpPr>
        <p:spPr>
          <a:xfrm>
            <a:off x="-4685621" y="774064"/>
            <a:ext cx="2946092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Afbeeldingen kunnen toegevoegd worden via deze knoppen:</a:t>
            </a:r>
          </a:p>
        </p:txBody>
      </p:sp>
      <p:grpSp>
        <p:nvGrpSpPr>
          <p:cNvPr id="9" name="Groep 8">
            <a:extLst>
              <a:ext uri="{FF2B5EF4-FFF2-40B4-BE49-F238E27FC236}">
                <a16:creationId xmlns:a16="http://schemas.microsoft.com/office/drawing/2014/main" id="{819669DF-D7E3-4D77-82E4-9C2DBBA706BE}"/>
              </a:ext>
            </a:extLst>
          </p:cNvPr>
          <p:cNvGrpSpPr/>
          <p:nvPr/>
        </p:nvGrpSpPr>
        <p:grpSpPr>
          <a:xfrm>
            <a:off x="-1425490" y="845069"/>
            <a:ext cx="250379" cy="249771"/>
            <a:chOff x="-706740" y="145633"/>
            <a:chExt cx="250379" cy="249771"/>
          </a:xfrm>
        </p:grpSpPr>
        <p:sp>
          <p:nvSpPr>
            <p:cNvPr id="10" name="Rechthoek 9">
              <a:extLst>
                <a:ext uri="{FF2B5EF4-FFF2-40B4-BE49-F238E27FC236}">
                  <a16:creationId xmlns:a16="http://schemas.microsoft.com/office/drawing/2014/main" id="{8564E26F-4A2E-4FBC-8126-6BCDD3E8B78C}"/>
                </a:ext>
              </a:extLst>
            </p:cNvPr>
            <p:cNvSpPr/>
            <p:nvPr userDrawn="1"/>
          </p:nvSpPr>
          <p:spPr>
            <a:xfrm rot="5400000">
              <a:off x="-695663" y="134556"/>
              <a:ext cx="216024" cy="238177"/>
            </a:xfrm>
            <a:prstGeom prst="rect">
              <a:avLst/>
            </a:prstGeom>
            <a:solidFill>
              <a:schemeClr val="bg1"/>
            </a:solidFill>
            <a:ln w="15875" cap="sq">
              <a:solidFill>
                <a:schemeClr val="tx2">
                  <a:lumMod val="60000"/>
                  <a:lumOff val="40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11" name="Gelijkbenige driehoek 128">
              <a:extLst>
                <a:ext uri="{FF2B5EF4-FFF2-40B4-BE49-F238E27FC236}">
                  <a16:creationId xmlns:a16="http://schemas.microsoft.com/office/drawing/2014/main" id="{65C2DE8C-DE7D-4ECB-B620-D2B5F2DA75AC}"/>
                </a:ext>
              </a:extLst>
            </p:cNvPr>
            <p:cNvSpPr/>
            <p:nvPr userDrawn="1"/>
          </p:nvSpPr>
          <p:spPr>
            <a:xfrm>
              <a:off x="-691695" y="241573"/>
              <a:ext cx="131236" cy="108025"/>
            </a:xfrm>
            <a:custGeom>
              <a:avLst/>
              <a:gdLst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0 w 165756"/>
                <a:gd name="connsiteY3" fmla="*/ 108025 h 108025"/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37140 w 165756"/>
                <a:gd name="connsiteY3" fmla="*/ 106895 h 108025"/>
                <a:gd name="connsiteX4" fmla="*/ 0 w 165756"/>
                <a:gd name="connsiteY4" fmla="*/ 108025 h 108025"/>
                <a:gd name="connsiteX0" fmla="*/ 0 w 165756"/>
                <a:gd name="connsiteY0" fmla="*/ 108025 h 108025"/>
                <a:gd name="connsiteX1" fmla="*/ 34520 w 165756"/>
                <a:gd name="connsiteY1" fmla="*/ 62354 h 108025"/>
                <a:gd name="connsiteX2" fmla="*/ 82878 w 165756"/>
                <a:gd name="connsiteY2" fmla="*/ 0 h 108025"/>
                <a:gd name="connsiteX3" fmla="*/ 165756 w 165756"/>
                <a:gd name="connsiteY3" fmla="*/ 108025 h 108025"/>
                <a:gd name="connsiteX4" fmla="*/ 37140 w 165756"/>
                <a:gd name="connsiteY4" fmla="*/ 106895 h 108025"/>
                <a:gd name="connsiteX5" fmla="*/ 0 w 165756"/>
                <a:gd name="connsiteY5" fmla="*/ 108025 h 108025"/>
                <a:gd name="connsiteX0" fmla="*/ 2620 w 131236"/>
                <a:gd name="connsiteY0" fmla="*/ 106895 h 108025"/>
                <a:gd name="connsiteX1" fmla="*/ 0 w 131236"/>
                <a:gd name="connsiteY1" fmla="*/ 62354 h 108025"/>
                <a:gd name="connsiteX2" fmla="*/ 48358 w 131236"/>
                <a:gd name="connsiteY2" fmla="*/ 0 h 108025"/>
                <a:gd name="connsiteX3" fmla="*/ 131236 w 131236"/>
                <a:gd name="connsiteY3" fmla="*/ 108025 h 108025"/>
                <a:gd name="connsiteX4" fmla="*/ 2620 w 131236"/>
                <a:gd name="connsiteY4" fmla="*/ 106895 h 108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36" h="108025">
                  <a:moveTo>
                    <a:pt x="2620" y="106895"/>
                  </a:moveTo>
                  <a:lnTo>
                    <a:pt x="0" y="62354"/>
                  </a:lnTo>
                  <a:lnTo>
                    <a:pt x="48358" y="0"/>
                  </a:lnTo>
                  <a:lnTo>
                    <a:pt x="131236" y="108025"/>
                  </a:lnTo>
                  <a:lnTo>
                    <a:pt x="2620" y="10689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12" name="Ovaal 11">
              <a:extLst>
                <a:ext uri="{FF2B5EF4-FFF2-40B4-BE49-F238E27FC236}">
                  <a16:creationId xmlns:a16="http://schemas.microsoft.com/office/drawing/2014/main" id="{93D33FAC-9D2E-4EB4-8480-982449AF26F5}"/>
                </a:ext>
              </a:extLst>
            </p:cNvPr>
            <p:cNvSpPr/>
            <p:nvPr userDrawn="1"/>
          </p:nvSpPr>
          <p:spPr>
            <a:xfrm>
              <a:off x="-550874" y="173162"/>
              <a:ext cx="54000" cy="54000"/>
            </a:xfrm>
            <a:prstGeom prst="ellipse">
              <a:avLst/>
            </a:prstGeom>
            <a:solidFill>
              <a:srgbClr val="FFC000"/>
            </a:solidFill>
            <a:ln w="15875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GB" sz="1800"/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10806B96-CA59-44C7-AADC-1D22BE410F71}"/>
                </a:ext>
              </a:extLst>
            </p:cNvPr>
            <p:cNvSpPr/>
            <p:nvPr userDrawn="1"/>
          </p:nvSpPr>
          <p:spPr>
            <a:xfrm rot="5400000">
              <a:off x="-576961" y="253117"/>
              <a:ext cx="108000" cy="133200"/>
            </a:xfrm>
            <a:prstGeom prst="rect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cxnSp>
          <p:nvCxnSpPr>
            <p:cNvPr id="15" name="Rechte verbindingslijn 14">
              <a:extLst>
                <a:ext uri="{FF2B5EF4-FFF2-40B4-BE49-F238E27FC236}">
                  <a16:creationId xmlns:a16="http://schemas.microsoft.com/office/drawing/2014/main" id="{C15C0B59-108B-42A3-8EAD-ED68CC63916B}"/>
                </a:ext>
              </a:extLst>
            </p:cNvPr>
            <p:cNvCxnSpPr/>
            <p:nvPr userDrawn="1"/>
          </p:nvCxnSpPr>
          <p:spPr>
            <a:xfrm>
              <a:off x="-540961" y="395404"/>
              <a:ext cx="36000" cy="0"/>
            </a:xfrm>
            <a:prstGeom prst="line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6" name="Tekstvak 15">
            <a:extLst>
              <a:ext uri="{FF2B5EF4-FFF2-40B4-BE49-F238E27FC236}">
                <a16:creationId xmlns:a16="http://schemas.microsoft.com/office/drawing/2014/main" id="{B0BDFA73-D4D7-4F7C-BB1F-DF3660CA56D2}"/>
              </a:ext>
            </a:extLst>
          </p:cNvPr>
          <p:cNvSpPr txBox="1"/>
          <p:nvPr/>
        </p:nvSpPr>
        <p:spPr>
          <a:xfrm>
            <a:off x="-4685621" y="1207658"/>
            <a:ext cx="4111304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De afbeelding wordt automatisch geschaald naar het ingestelde kader.</a:t>
            </a:r>
          </a:p>
        </p:txBody>
      </p:sp>
      <p:sp>
        <p:nvSpPr>
          <p:cNvPr id="17" name="Tekstvak 16">
            <a:extLst>
              <a:ext uri="{FF2B5EF4-FFF2-40B4-BE49-F238E27FC236}">
                <a16:creationId xmlns:a16="http://schemas.microsoft.com/office/drawing/2014/main" id="{AB41DFDC-C49A-41E6-8174-6F7883D84782}"/>
              </a:ext>
            </a:extLst>
          </p:cNvPr>
          <p:cNvSpPr txBox="1"/>
          <p:nvPr/>
        </p:nvSpPr>
        <p:spPr>
          <a:xfrm>
            <a:off x="-4685621" y="1460671"/>
            <a:ext cx="3930700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Om een afbeelding te wijzigen, verwijder je best de huidige en begin je terug opnieuw.</a:t>
            </a:r>
          </a:p>
        </p:txBody>
      </p:sp>
      <p:grpSp>
        <p:nvGrpSpPr>
          <p:cNvPr id="18" name="Groep 17">
            <a:extLst>
              <a:ext uri="{FF2B5EF4-FFF2-40B4-BE49-F238E27FC236}">
                <a16:creationId xmlns:a16="http://schemas.microsoft.com/office/drawing/2014/main" id="{53CED02E-F453-4DCC-B3A9-0FA96161F370}"/>
              </a:ext>
            </a:extLst>
          </p:cNvPr>
          <p:cNvGrpSpPr/>
          <p:nvPr/>
        </p:nvGrpSpPr>
        <p:grpSpPr>
          <a:xfrm>
            <a:off x="-1073403" y="845068"/>
            <a:ext cx="252000" cy="216024"/>
            <a:chOff x="-932185" y="5325334"/>
            <a:chExt cx="252000" cy="216024"/>
          </a:xfrm>
        </p:grpSpPr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424BD2CC-5F42-44A9-A65F-7A879310DACD}"/>
                </a:ext>
              </a:extLst>
            </p:cNvPr>
            <p:cNvSpPr/>
            <p:nvPr userDrawn="1"/>
          </p:nvSpPr>
          <p:spPr>
            <a:xfrm rot="5400000">
              <a:off x="-914197" y="5307346"/>
              <a:ext cx="216024" cy="252000"/>
            </a:xfrm>
            <a:prstGeom prst="rect">
              <a:avLst/>
            </a:prstGeom>
            <a:solidFill>
              <a:schemeClr val="bg1"/>
            </a:solidFill>
            <a:ln w="19050" cap="sq">
              <a:solidFill>
                <a:schemeClr val="tx2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08A9A0F5-E6C5-4C2F-B50C-7EEB86B35629}"/>
                </a:ext>
              </a:extLst>
            </p:cNvPr>
            <p:cNvGrpSpPr/>
            <p:nvPr userDrawn="1"/>
          </p:nvGrpSpPr>
          <p:grpSpPr>
            <a:xfrm>
              <a:off x="-925512" y="5325900"/>
              <a:ext cx="241658" cy="36000"/>
              <a:chOff x="-964435" y="5325900"/>
              <a:chExt cx="241658" cy="36000"/>
            </a:xfrm>
          </p:grpSpPr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01E6F482-6501-4474-B9EC-10B4ABF4652A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63C49633-9AE5-4A08-B118-78992F6D3840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3BE7E48A-0398-45B0-A5B0-5BBE930298B2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2" name="Rechthoek 31">
                <a:extLst>
                  <a:ext uri="{FF2B5EF4-FFF2-40B4-BE49-F238E27FC236}">
                    <a16:creationId xmlns:a16="http://schemas.microsoft.com/office/drawing/2014/main" id="{AB404A70-F92C-4418-8441-0538B0315BB3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305AC270-A727-4B0B-B713-1200D780F5BB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A672539A-60CC-49CC-9828-DCC8CE5DC326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5" name="Rechthoek 34">
                <a:extLst>
                  <a:ext uri="{FF2B5EF4-FFF2-40B4-BE49-F238E27FC236}">
                    <a16:creationId xmlns:a16="http://schemas.microsoft.com/office/drawing/2014/main" id="{E5EEC206-3BAE-4711-B315-F72A2FB9DBE0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  <p:grpSp>
          <p:nvGrpSpPr>
            <p:cNvPr id="21" name="Groep 20">
              <a:extLst>
                <a:ext uri="{FF2B5EF4-FFF2-40B4-BE49-F238E27FC236}">
                  <a16:creationId xmlns:a16="http://schemas.microsoft.com/office/drawing/2014/main" id="{F7C2539D-CEB9-440B-BC0B-D83699ED6A5A}"/>
                </a:ext>
              </a:extLst>
            </p:cNvPr>
            <p:cNvGrpSpPr/>
            <p:nvPr userDrawn="1"/>
          </p:nvGrpSpPr>
          <p:grpSpPr>
            <a:xfrm>
              <a:off x="-925512" y="5502593"/>
              <a:ext cx="241658" cy="36000"/>
              <a:chOff x="-964435" y="5325900"/>
              <a:chExt cx="241658" cy="36000"/>
            </a:xfrm>
          </p:grpSpPr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FF67400B-144E-4D86-9B27-EC178C5EDC74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3" name="Rechthoek 22">
                <a:extLst>
                  <a:ext uri="{FF2B5EF4-FFF2-40B4-BE49-F238E27FC236}">
                    <a16:creationId xmlns:a16="http://schemas.microsoft.com/office/drawing/2014/main" id="{FE42F680-A181-4DE7-83A4-3A85435AF4FF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4" name="Rechthoek 23">
                <a:extLst>
                  <a:ext uri="{FF2B5EF4-FFF2-40B4-BE49-F238E27FC236}">
                    <a16:creationId xmlns:a16="http://schemas.microsoft.com/office/drawing/2014/main" id="{9DD07A1E-492C-48A5-9EC6-7A16D8FC796D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5" name="Rechthoek 24">
                <a:extLst>
                  <a:ext uri="{FF2B5EF4-FFF2-40B4-BE49-F238E27FC236}">
                    <a16:creationId xmlns:a16="http://schemas.microsoft.com/office/drawing/2014/main" id="{AC2773C3-A17A-4D3A-BAD5-5A379A5F2784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7FD2B9CF-86FB-420B-82C4-CAEC746FABA2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4C129854-2A20-4740-885B-43DF2BA38033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E49A6CDE-592B-4894-AE4A-0A755A4B890A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</p:grpSp>
      <p:sp>
        <p:nvSpPr>
          <p:cNvPr id="36" name="Tekstvak 35">
            <a:extLst>
              <a:ext uri="{FF2B5EF4-FFF2-40B4-BE49-F238E27FC236}">
                <a16:creationId xmlns:a16="http://schemas.microsoft.com/office/drawing/2014/main" id="{C6AE7F32-77BE-4B68-B9DE-8E3C6C9B4D09}"/>
              </a:ext>
            </a:extLst>
          </p:cNvPr>
          <p:cNvSpPr txBox="1"/>
          <p:nvPr/>
        </p:nvSpPr>
        <p:spPr>
          <a:xfrm>
            <a:off x="-4685622" y="1884692"/>
            <a:ext cx="3930699" cy="1544308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Je kan na het invoegen de foto nog verschuiven en/of  vergroten door de foto te: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Selecteren &gt; afbeeldingsopmaak &gt; bijsnijden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ENG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: select &gt; image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layout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 &gt;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crop</a:t>
            </a: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Nu kan je de foto zelf verslepen en/of vergroten/verkleinen in het kader.</a:t>
            </a:r>
          </a:p>
        </p:txBody>
      </p:sp>
      <p:sp>
        <p:nvSpPr>
          <p:cNvPr id="37" name="Titel 1">
            <a:extLst>
              <a:ext uri="{FF2B5EF4-FFF2-40B4-BE49-F238E27FC236}">
                <a16:creationId xmlns:a16="http://schemas.microsoft.com/office/drawing/2014/main" id="{C8BC8CF9-FA7C-4544-A54D-F44E028326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4575" y="1796607"/>
            <a:ext cx="10002850" cy="3546454"/>
          </a:xfrm>
        </p:spPr>
        <p:txBody>
          <a:bodyPr anchor="ctr">
            <a:normAutofit/>
          </a:bodyPr>
          <a:lstStyle>
            <a:lvl1pPr algn="ctr">
              <a:defRPr sz="6600" b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01569198"/>
      </p:ext>
    </p:extLst>
  </p:cSld>
  <p:clrMapOvr>
    <a:masterClrMapping/>
  </p:clrMapOvr>
  <p:hf hdr="0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328335E-EF35-47F3-A4BD-002A445D0D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4575" y="1796607"/>
            <a:ext cx="10002850" cy="3546454"/>
          </a:xfrm>
        </p:spPr>
        <p:txBody>
          <a:bodyPr anchor="ctr">
            <a:normAutofit/>
          </a:bodyPr>
          <a:lstStyle>
            <a:lvl1pPr algn="ctr">
              <a:defRPr sz="6600" b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grpSp>
        <p:nvGrpSpPr>
          <p:cNvPr id="5" name="Groep 4">
            <a:extLst>
              <a:ext uri="{FF2B5EF4-FFF2-40B4-BE49-F238E27FC236}">
                <a16:creationId xmlns:a16="http://schemas.microsoft.com/office/drawing/2014/main" id="{384BECF5-53E0-4E37-A2FD-4FADC16ED0E7}"/>
              </a:ext>
            </a:extLst>
          </p:cNvPr>
          <p:cNvGrpSpPr/>
          <p:nvPr/>
        </p:nvGrpSpPr>
        <p:grpSpPr>
          <a:xfrm>
            <a:off x="1094575" y="1023520"/>
            <a:ext cx="531586" cy="773087"/>
            <a:chOff x="2454442" y="-2952785"/>
            <a:chExt cx="1732547" cy="2519648"/>
          </a:xfrm>
        </p:grpSpPr>
        <p:sp>
          <p:nvSpPr>
            <p:cNvPr id="4" name="Ovaal 3">
              <a:extLst>
                <a:ext uri="{FF2B5EF4-FFF2-40B4-BE49-F238E27FC236}">
                  <a16:creationId xmlns:a16="http://schemas.microsoft.com/office/drawing/2014/main" id="{1FD1A683-AC9F-4D9B-911F-D563439442EA}"/>
                </a:ext>
              </a:extLst>
            </p:cNvPr>
            <p:cNvSpPr/>
            <p:nvPr userDrawn="1"/>
          </p:nvSpPr>
          <p:spPr>
            <a:xfrm>
              <a:off x="2454442" y="-2165684"/>
              <a:ext cx="1732547" cy="173254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" name="Rechthoek 9">
              <a:extLst>
                <a:ext uri="{FF2B5EF4-FFF2-40B4-BE49-F238E27FC236}">
                  <a16:creationId xmlns:a16="http://schemas.microsoft.com/office/drawing/2014/main" id="{B0E219F1-4B1E-4B96-B178-3A95476D3A3F}"/>
                </a:ext>
              </a:extLst>
            </p:cNvPr>
            <p:cNvSpPr/>
            <p:nvPr userDrawn="1"/>
          </p:nvSpPr>
          <p:spPr>
            <a:xfrm rot="2698839">
              <a:off x="3128815" y="-2952785"/>
              <a:ext cx="594258" cy="1503851"/>
            </a:xfrm>
            <a:prstGeom prst="rect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GB"/>
            </a:p>
          </p:txBody>
        </p:sp>
      </p:grpSp>
      <p:grpSp>
        <p:nvGrpSpPr>
          <p:cNvPr id="9" name="Groep 8">
            <a:extLst>
              <a:ext uri="{FF2B5EF4-FFF2-40B4-BE49-F238E27FC236}">
                <a16:creationId xmlns:a16="http://schemas.microsoft.com/office/drawing/2014/main" id="{60CFD971-2A05-45CC-A0AB-0444E44BF3B9}"/>
              </a:ext>
            </a:extLst>
          </p:cNvPr>
          <p:cNvGrpSpPr/>
          <p:nvPr/>
        </p:nvGrpSpPr>
        <p:grpSpPr>
          <a:xfrm>
            <a:off x="1690733" y="1023520"/>
            <a:ext cx="531586" cy="773087"/>
            <a:chOff x="2454442" y="-2952785"/>
            <a:chExt cx="1732547" cy="2519648"/>
          </a:xfrm>
        </p:grpSpPr>
        <p:sp>
          <p:nvSpPr>
            <p:cNvPr id="11" name="Ovaal 10">
              <a:extLst>
                <a:ext uri="{FF2B5EF4-FFF2-40B4-BE49-F238E27FC236}">
                  <a16:creationId xmlns:a16="http://schemas.microsoft.com/office/drawing/2014/main" id="{B69F4864-4BF5-4942-979C-BB35A3A6E6CE}"/>
                </a:ext>
              </a:extLst>
            </p:cNvPr>
            <p:cNvSpPr/>
            <p:nvPr userDrawn="1"/>
          </p:nvSpPr>
          <p:spPr>
            <a:xfrm>
              <a:off x="2454442" y="-2165684"/>
              <a:ext cx="1732547" cy="173254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D62331D1-0A42-401C-9504-E8CAD678C004}"/>
                </a:ext>
              </a:extLst>
            </p:cNvPr>
            <p:cNvSpPr/>
            <p:nvPr userDrawn="1"/>
          </p:nvSpPr>
          <p:spPr>
            <a:xfrm rot="2698839">
              <a:off x="3128815" y="-2952785"/>
              <a:ext cx="594258" cy="1503851"/>
            </a:xfrm>
            <a:prstGeom prst="rect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GB"/>
            </a:p>
          </p:txBody>
        </p:sp>
      </p:grpSp>
      <p:grpSp>
        <p:nvGrpSpPr>
          <p:cNvPr id="19" name="Groep 18">
            <a:extLst>
              <a:ext uri="{FF2B5EF4-FFF2-40B4-BE49-F238E27FC236}">
                <a16:creationId xmlns:a16="http://schemas.microsoft.com/office/drawing/2014/main" id="{16FDBB5D-B5ED-426A-9A8F-1B88526E57AF}"/>
              </a:ext>
            </a:extLst>
          </p:cNvPr>
          <p:cNvGrpSpPr/>
          <p:nvPr/>
        </p:nvGrpSpPr>
        <p:grpSpPr>
          <a:xfrm rot="10800000">
            <a:off x="9969681" y="5101560"/>
            <a:ext cx="531586" cy="773087"/>
            <a:chOff x="2454442" y="-2952785"/>
            <a:chExt cx="1732547" cy="2519648"/>
          </a:xfrm>
        </p:grpSpPr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835B65F9-201C-4194-8AD5-08E04775D194}"/>
                </a:ext>
              </a:extLst>
            </p:cNvPr>
            <p:cNvSpPr/>
            <p:nvPr userDrawn="1"/>
          </p:nvSpPr>
          <p:spPr>
            <a:xfrm>
              <a:off x="2454442" y="-2165684"/>
              <a:ext cx="1732547" cy="173254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558631D9-427E-4740-8713-DB7F718CE615}"/>
                </a:ext>
              </a:extLst>
            </p:cNvPr>
            <p:cNvSpPr/>
            <p:nvPr userDrawn="1"/>
          </p:nvSpPr>
          <p:spPr>
            <a:xfrm rot="2698839">
              <a:off x="3128815" y="-2952785"/>
              <a:ext cx="594258" cy="1503851"/>
            </a:xfrm>
            <a:prstGeom prst="rect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GB"/>
            </a:p>
          </p:txBody>
        </p:sp>
      </p:grpSp>
      <p:grpSp>
        <p:nvGrpSpPr>
          <p:cNvPr id="22" name="Groep 21">
            <a:extLst>
              <a:ext uri="{FF2B5EF4-FFF2-40B4-BE49-F238E27FC236}">
                <a16:creationId xmlns:a16="http://schemas.microsoft.com/office/drawing/2014/main" id="{3B7D35E9-F615-4E7F-BEAF-23F733506A1A}"/>
              </a:ext>
            </a:extLst>
          </p:cNvPr>
          <p:cNvGrpSpPr/>
          <p:nvPr/>
        </p:nvGrpSpPr>
        <p:grpSpPr>
          <a:xfrm rot="10800000">
            <a:off x="10565839" y="5101560"/>
            <a:ext cx="531586" cy="773087"/>
            <a:chOff x="2454442" y="-2952785"/>
            <a:chExt cx="1732547" cy="2519648"/>
          </a:xfrm>
        </p:grpSpPr>
        <p:sp>
          <p:nvSpPr>
            <p:cNvPr id="23" name="Ovaal 22">
              <a:extLst>
                <a:ext uri="{FF2B5EF4-FFF2-40B4-BE49-F238E27FC236}">
                  <a16:creationId xmlns:a16="http://schemas.microsoft.com/office/drawing/2014/main" id="{C504B5E6-19FB-4DC9-9A16-DB90184C8556}"/>
                </a:ext>
              </a:extLst>
            </p:cNvPr>
            <p:cNvSpPr/>
            <p:nvPr userDrawn="1"/>
          </p:nvSpPr>
          <p:spPr>
            <a:xfrm>
              <a:off x="2454442" y="-2165684"/>
              <a:ext cx="1732547" cy="173254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06B985C3-453D-47A3-AA54-361E2653BCAE}"/>
                </a:ext>
              </a:extLst>
            </p:cNvPr>
            <p:cNvSpPr/>
            <p:nvPr userDrawn="1"/>
          </p:nvSpPr>
          <p:spPr>
            <a:xfrm rot="2698839">
              <a:off x="3128815" y="-2952785"/>
              <a:ext cx="594258" cy="1503851"/>
            </a:xfrm>
            <a:prstGeom prst="rect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636401272"/>
      </p:ext>
    </p:extLst>
  </p:cSld>
  <p:clrMapOvr>
    <a:masterClrMapping/>
  </p:clrMapOvr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ubtitle -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afbeelding 3">
            <a:extLst>
              <a:ext uri="{FF2B5EF4-FFF2-40B4-BE49-F238E27FC236}">
                <a16:creationId xmlns:a16="http://schemas.microsoft.com/office/drawing/2014/main" id="{562AE43F-CF1E-4884-9C1C-903846FB5ED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B92F278-3E36-4026-AE77-45C36C3D3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484" y="682123"/>
            <a:ext cx="4981074" cy="1985210"/>
          </a:xfrm>
        </p:spPr>
        <p:txBody>
          <a:bodyPr anchor="b"/>
          <a:lstStyle>
            <a:lvl1pPr>
              <a:defRPr b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8" name="Vrije vorm: vorm 7">
            <a:extLst>
              <a:ext uri="{FF2B5EF4-FFF2-40B4-BE49-F238E27FC236}">
                <a16:creationId xmlns:a16="http://schemas.microsoft.com/office/drawing/2014/main" id="{328067BC-D300-403B-8A41-F91504D058B6}"/>
              </a:ext>
            </a:extLst>
          </p:cNvPr>
          <p:cNvSpPr/>
          <p:nvPr/>
        </p:nvSpPr>
        <p:spPr>
          <a:xfrm>
            <a:off x="3969613" y="4014873"/>
            <a:ext cx="2126387" cy="2843128"/>
          </a:xfrm>
          <a:custGeom>
            <a:avLst/>
            <a:gdLst>
              <a:gd name="connsiteX0" fmla="*/ 2126387 w 2126387"/>
              <a:gd name="connsiteY0" fmla="*/ 0 h 2843128"/>
              <a:gd name="connsiteX1" fmla="*/ 2126387 w 2126387"/>
              <a:gd name="connsiteY1" fmla="*/ 1332544 h 2843128"/>
              <a:gd name="connsiteX2" fmla="*/ 2011075 w 2126387"/>
              <a:gd name="connsiteY2" fmla="*/ 1388096 h 2843128"/>
              <a:gd name="connsiteX3" fmla="*/ 1276519 w 2126387"/>
              <a:gd name="connsiteY3" fmla="*/ 2621962 h 2843128"/>
              <a:gd name="connsiteX4" fmla="*/ 1283764 w 2126387"/>
              <a:gd name="connsiteY4" fmla="*/ 2765426 h 2843128"/>
              <a:gd name="connsiteX5" fmla="*/ 1295625 w 2126387"/>
              <a:gd name="connsiteY5" fmla="*/ 2843128 h 2843128"/>
              <a:gd name="connsiteX6" fmla="*/ 11167 w 2126387"/>
              <a:gd name="connsiteY6" fmla="*/ 2843128 h 2843128"/>
              <a:gd name="connsiteX7" fmla="*/ 0 w 2126387"/>
              <a:gd name="connsiteY7" fmla="*/ 2621962 h 2843128"/>
              <a:gd name="connsiteX8" fmla="*/ 1882897 w 2126387"/>
              <a:gd name="connsiteY8" fmla="*/ 62605 h 2843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26387" h="2843128">
                <a:moveTo>
                  <a:pt x="2126387" y="0"/>
                </a:moveTo>
                <a:lnTo>
                  <a:pt x="2126387" y="1332544"/>
                </a:lnTo>
                <a:lnTo>
                  <a:pt x="2011075" y="1388096"/>
                </a:lnTo>
                <a:cubicBezTo>
                  <a:pt x="1573635" y="1625731"/>
                  <a:pt x="1276519" y="2089192"/>
                  <a:pt x="1276519" y="2621962"/>
                </a:cubicBezTo>
                <a:cubicBezTo>
                  <a:pt x="1276519" y="2670396"/>
                  <a:pt x="1278973" y="2718256"/>
                  <a:pt x="1283764" y="2765426"/>
                </a:cubicBezTo>
                <a:lnTo>
                  <a:pt x="1295625" y="2843128"/>
                </a:lnTo>
                <a:lnTo>
                  <a:pt x="11167" y="2843128"/>
                </a:lnTo>
                <a:lnTo>
                  <a:pt x="0" y="2621962"/>
                </a:lnTo>
                <a:cubicBezTo>
                  <a:pt x="0" y="1419416"/>
                  <a:pt x="791990" y="401898"/>
                  <a:pt x="1882897" y="62605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>
              <a:solidFill>
                <a:schemeClr val="lt1"/>
              </a:solidFill>
            </a:endParaRPr>
          </a:p>
        </p:txBody>
      </p:sp>
      <p:sp>
        <p:nvSpPr>
          <p:cNvPr id="15" name="Ondertitel 2">
            <a:extLst>
              <a:ext uri="{FF2B5EF4-FFF2-40B4-BE49-F238E27FC236}">
                <a16:creationId xmlns:a16="http://schemas.microsoft.com/office/drawing/2014/main" id="{E58A4E09-B771-4D46-9BFC-C0926E6A9E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5484" y="2919997"/>
            <a:ext cx="4981074" cy="93846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17" name="Tijdelijke aanduiding voor tekst 16">
            <a:extLst>
              <a:ext uri="{FF2B5EF4-FFF2-40B4-BE49-F238E27FC236}">
                <a16:creationId xmlns:a16="http://schemas.microsoft.com/office/drawing/2014/main" id="{8408E3B1-DF3F-4224-80FC-BF290DFE832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5913" y="3954713"/>
            <a:ext cx="3232800" cy="2901600"/>
          </a:xfrm>
          <a:blipFill dpi="0" rotWithShape="1">
            <a:blip r:embed="rId2">
              <a:alphaModFix amt="7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noFill/>
              </a:defRPr>
            </a:lvl1pPr>
            <a:lvl2pPr marL="457200" indent="0">
              <a:buNone/>
              <a:defRPr sz="100">
                <a:noFill/>
              </a:defRPr>
            </a:lvl2pPr>
            <a:lvl3pPr marL="914400" indent="0">
              <a:buNone/>
              <a:defRPr sz="100">
                <a:noFill/>
              </a:defRPr>
            </a:lvl3pPr>
            <a:lvl4pPr marL="1371600" indent="0">
              <a:buNone/>
              <a:defRPr sz="100">
                <a:noFill/>
              </a:defRPr>
            </a:lvl4pPr>
            <a:lvl5pPr marL="1828800" indent="0">
              <a:buNone/>
              <a:defRPr sz="100">
                <a:noFill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00" name="Rechthoek 99">
            <a:extLst>
              <a:ext uri="{FF2B5EF4-FFF2-40B4-BE49-F238E27FC236}">
                <a16:creationId xmlns:a16="http://schemas.microsoft.com/office/drawing/2014/main" id="{026C2B54-10DE-4DB0-9FBB-B49FD34D1488}"/>
              </a:ext>
            </a:extLst>
          </p:cNvPr>
          <p:cNvSpPr/>
          <p:nvPr/>
        </p:nvSpPr>
        <p:spPr>
          <a:xfrm>
            <a:off x="-4858954" y="394173"/>
            <a:ext cx="3203717" cy="38738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180000" rIns="180000" rtlCol="0" anchor="t"/>
          <a:lstStyle/>
          <a:p>
            <a:pPr marL="0" marR="0" lvl="0" indent="0" defTabSz="914377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Voeg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een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afbeelding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film toe</a:t>
            </a:r>
            <a:endParaRPr lang="nl-NL" sz="1400" b="0" i="0" u="none" kern="1200" noProof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01" name="Rechte verbindingslijn 100">
            <a:extLst>
              <a:ext uri="{FF2B5EF4-FFF2-40B4-BE49-F238E27FC236}">
                <a16:creationId xmlns:a16="http://schemas.microsoft.com/office/drawing/2014/main" id="{015A26D9-25E2-4D7C-9B21-59F4681390DA}"/>
              </a:ext>
            </a:extLst>
          </p:cNvPr>
          <p:cNvCxnSpPr>
            <a:cxnSpLocks/>
          </p:cNvCxnSpPr>
          <p:nvPr/>
        </p:nvCxnSpPr>
        <p:spPr>
          <a:xfrm>
            <a:off x="-4685618" y="673584"/>
            <a:ext cx="4309227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</a:ln>
          <a:effectLst/>
        </p:spPr>
      </p:cxnSp>
      <p:sp>
        <p:nvSpPr>
          <p:cNvPr id="102" name="Tekstvak 101">
            <a:extLst>
              <a:ext uri="{FF2B5EF4-FFF2-40B4-BE49-F238E27FC236}">
                <a16:creationId xmlns:a16="http://schemas.microsoft.com/office/drawing/2014/main" id="{D0B8D6E5-78FC-4E79-8093-E330489A6E1B}"/>
              </a:ext>
            </a:extLst>
          </p:cNvPr>
          <p:cNvSpPr txBox="1"/>
          <p:nvPr/>
        </p:nvSpPr>
        <p:spPr>
          <a:xfrm>
            <a:off x="-4685621" y="774064"/>
            <a:ext cx="2946092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Afbeeldingen kunnen toegevoegd worden via deze knoppen:</a:t>
            </a:r>
          </a:p>
        </p:txBody>
      </p:sp>
      <p:grpSp>
        <p:nvGrpSpPr>
          <p:cNvPr id="103" name="Groep 102">
            <a:extLst>
              <a:ext uri="{FF2B5EF4-FFF2-40B4-BE49-F238E27FC236}">
                <a16:creationId xmlns:a16="http://schemas.microsoft.com/office/drawing/2014/main" id="{A7E55E96-C2D0-48B3-A6E7-C03FCA5AF4B0}"/>
              </a:ext>
            </a:extLst>
          </p:cNvPr>
          <p:cNvGrpSpPr/>
          <p:nvPr/>
        </p:nvGrpSpPr>
        <p:grpSpPr>
          <a:xfrm>
            <a:off x="-1425490" y="845069"/>
            <a:ext cx="250379" cy="249771"/>
            <a:chOff x="-706740" y="145633"/>
            <a:chExt cx="250379" cy="249771"/>
          </a:xfrm>
        </p:grpSpPr>
        <p:sp>
          <p:nvSpPr>
            <p:cNvPr id="104" name="Rechthoek 103">
              <a:extLst>
                <a:ext uri="{FF2B5EF4-FFF2-40B4-BE49-F238E27FC236}">
                  <a16:creationId xmlns:a16="http://schemas.microsoft.com/office/drawing/2014/main" id="{4F1352B4-D000-4E98-BF96-1EBDD289BB0C}"/>
                </a:ext>
              </a:extLst>
            </p:cNvPr>
            <p:cNvSpPr/>
            <p:nvPr userDrawn="1"/>
          </p:nvSpPr>
          <p:spPr>
            <a:xfrm rot="5400000">
              <a:off x="-695663" y="134556"/>
              <a:ext cx="216024" cy="238177"/>
            </a:xfrm>
            <a:prstGeom prst="rect">
              <a:avLst/>
            </a:prstGeom>
            <a:solidFill>
              <a:schemeClr val="bg1"/>
            </a:solidFill>
            <a:ln w="15875" cap="sq">
              <a:solidFill>
                <a:schemeClr val="tx2">
                  <a:lumMod val="60000"/>
                  <a:lumOff val="40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105" name="Gelijkbenige driehoek 128">
              <a:extLst>
                <a:ext uri="{FF2B5EF4-FFF2-40B4-BE49-F238E27FC236}">
                  <a16:creationId xmlns:a16="http://schemas.microsoft.com/office/drawing/2014/main" id="{DE777BB2-0974-471B-A7BF-EBF9E4AA8F75}"/>
                </a:ext>
              </a:extLst>
            </p:cNvPr>
            <p:cNvSpPr/>
            <p:nvPr userDrawn="1"/>
          </p:nvSpPr>
          <p:spPr>
            <a:xfrm>
              <a:off x="-691695" y="241573"/>
              <a:ext cx="131236" cy="108025"/>
            </a:xfrm>
            <a:custGeom>
              <a:avLst/>
              <a:gdLst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0 w 165756"/>
                <a:gd name="connsiteY3" fmla="*/ 108025 h 108025"/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37140 w 165756"/>
                <a:gd name="connsiteY3" fmla="*/ 106895 h 108025"/>
                <a:gd name="connsiteX4" fmla="*/ 0 w 165756"/>
                <a:gd name="connsiteY4" fmla="*/ 108025 h 108025"/>
                <a:gd name="connsiteX0" fmla="*/ 0 w 165756"/>
                <a:gd name="connsiteY0" fmla="*/ 108025 h 108025"/>
                <a:gd name="connsiteX1" fmla="*/ 34520 w 165756"/>
                <a:gd name="connsiteY1" fmla="*/ 62354 h 108025"/>
                <a:gd name="connsiteX2" fmla="*/ 82878 w 165756"/>
                <a:gd name="connsiteY2" fmla="*/ 0 h 108025"/>
                <a:gd name="connsiteX3" fmla="*/ 165756 w 165756"/>
                <a:gd name="connsiteY3" fmla="*/ 108025 h 108025"/>
                <a:gd name="connsiteX4" fmla="*/ 37140 w 165756"/>
                <a:gd name="connsiteY4" fmla="*/ 106895 h 108025"/>
                <a:gd name="connsiteX5" fmla="*/ 0 w 165756"/>
                <a:gd name="connsiteY5" fmla="*/ 108025 h 108025"/>
                <a:gd name="connsiteX0" fmla="*/ 2620 w 131236"/>
                <a:gd name="connsiteY0" fmla="*/ 106895 h 108025"/>
                <a:gd name="connsiteX1" fmla="*/ 0 w 131236"/>
                <a:gd name="connsiteY1" fmla="*/ 62354 h 108025"/>
                <a:gd name="connsiteX2" fmla="*/ 48358 w 131236"/>
                <a:gd name="connsiteY2" fmla="*/ 0 h 108025"/>
                <a:gd name="connsiteX3" fmla="*/ 131236 w 131236"/>
                <a:gd name="connsiteY3" fmla="*/ 108025 h 108025"/>
                <a:gd name="connsiteX4" fmla="*/ 2620 w 131236"/>
                <a:gd name="connsiteY4" fmla="*/ 106895 h 108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36" h="108025">
                  <a:moveTo>
                    <a:pt x="2620" y="106895"/>
                  </a:moveTo>
                  <a:lnTo>
                    <a:pt x="0" y="62354"/>
                  </a:lnTo>
                  <a:lnTo>
                    <a:pt x="48358" y="0"/>
                  </a:lnTo>
                  <a:lnTo>
                    <a:pt x="131236" y="108025"/>
                  </a:lnTo>
                  <a:lnTo>
                    <a:pt x="2620" y="10689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106" name="Ovaal 105">
              <a:extLst>
                <a:ext uri="{FF2B5EF4-FFF2-40B4-BE49-F238E27FC236}">
                  <a16:creationId xmlns:a16="http://schemas.microsoft.com/office/drawing/2014/main" id="{1FB47A5C-DC31-4E8C-99EE-57CCE70E44B2}"/>
                </a:ext>
              </a:extLst>
            </p:cNvPr>
            <p:cNvSpPr/>
            <p:nvPr userDrawn="1"/>
          </p:nvSpPr>
          <p:spPr>
            <a:xfrm>
              <a:off x="-550874" y="173162"/>
              <a:ext cx="54000" cy="54000"/>
            </a:xfrm>
            <a:prstGeom prst="ellipse">
              <a:avLst/>
            </a:prstGeom>
            <a:solidFill>
              <a:srgbClr val="FFC000"/>
            </a:solidFill>
            <a:ln w="15875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GB" sz="1800"/>
            </a:p>
          </p:txBody>
        </p:sp>
        <p:sp>
          <p:nvSpPr>
            <p:cNvPr id="107" name="Rechthoek 106">
              <a:extLst>
                <a:ext uri="{FF2B5EF4-FFF2-40B4-BE49-F238E27FC236}">
                  <a16:creationId xmlns:a16="http://schemas.microsoft.com/office/drawing/2014/main" id="{AA5B7EC1-9BBA-4F1F-86C5-FF716A5D7C8C}"/>
                </a:ext>
              </a:extLst>
            </p:cNvPr>
            <p:cNvSpPr/>
            <p:nvPr userDrawn="1"/>
          </p:nvSpPr>
          <p:spPr>
            <a:xfrm rot="5400000">
              <a:off x="-576961" y="253117"/>
              <a:ext cx="108000" cy="133200"/>
            </a:xfrm>
            <a:prstGeom prst="rect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cxnSp>
          <p:nvCxnSpPr>
            <p:cNvPr id="108" name="Rechte verbindingslijn 107">
              <a:extLst>
                <a:ext uri="{FF2B5EF4-FFF2-40B4-BE49-F238E27FC236}">
                  <a16:creationId xmlns:a16="http://schemas.microsoft.com/office/drawing/2014/main" id="{381A1ACB-428F-4517-AF67-2FDD35C8C4EC}"/>
                </a:ext>
              </a:extLst>
            </p:cNvPr>
            <p:cNvCxnSpPr/>
            <p:nvPr userDrawn="1"/>
          </p:nvCxnSpPr>
          <p:spPr>
            <a:xfrm>
              <a:off x="-540961" y="395404"/>
              <a:ext cx="36000" cy="0"/>
            </a:xfrm>
            <a:prstGeom prst="line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09" name="Tekstvak 108">
            <a:extLst>
              <a:ext uri="{FF2B5EF4-FFF2-40B4-BE49-F238E27FC236}">
                <a16:creationId xmlns:a16="http://schemas.microsoft.com/office/drawing/2014/main" id="{C7AB16CC-3B2F-4637-9874-3738DEA59727}"/>
              </a:ext>
            </a:extLst>
          </p:cNvPr>
          <p:cNvSpPr txBox="1"/>
          <p:nvPr/>
        </p:nvSpPr>
        <p:spPr>
          <a:xfrm>
            <a:off x="-4685621" y="1207658"/>
            <a:ext cx="4111304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De afbeelding wordt automatisch geschaald naar het ingestelde kader.</a:t>
            </a:r>
          </a:p>
        </p:txBody>
      </p:sp>
      <p:sp>
        <p:nvSpPr>
          <p:cNvPr id="110" name="Tekstvak 109">
            <a:extLst>
              <a:ext uri="{FF2B5EF4-FFF2-40B4-BE49-F238E27FC236}">
                <a16:creationId xmlns:a16="http://schemas.microsoft.com/office/drawing/2014/main" id="{BD4EE27E-331E-452E-A625-11BC2EA3CAF4}"/>
              </a:ext>
            </a:extLst>
          </p:cNvPr>
          <p:cNvSpPr txBox="1"/>
          <p:nvPr/>
        </p:nvSpPr>
        <p:spPr>
          <a:xfrm>
            <a:off x="-4685621" y="1460671"/>
            <a:ext cx="3930700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Om een afbeelding te wijzigen, verwijder je best de huidige en begin je terug opnieuw.</a:t>
            </a:r>
          </a:p>
        </p:txBody>
      </p:sp>
      <p:grpSp>
        <p:nvGrpSpPr>
          <p:cNvPr id="111" name="Groep 110">
            <a:extLst>
              <a:ext uri="{FF2B5EF4-FFF2-40B4-BE49-F238E27FC236}">
                <a16:creationId xmlns:a16="http://schemas.microsoft.com/office/drawing/2014/main" id="{87AF777E-3EB7-49B1-9384-9DEB3DF60208}"/>
              </a:ext>
            </a:extLst>
          </p:cNvPr>
          <p:cNvGrpSpPr/>
          <p:nvPr/>
        </p:nvGrpSpPr>
        <p:grpSpPr>
          <a:xfrm>
            <a:off x="-1073403" y="845068"/>
            <a:ext cx="252000" cy="216024"/>
            <a:chOff x="-932185" y="5325334"/>
            <a:chExt cx="252000" cy="216024"/>
          </a:xfrm>
        </p:grpSpPr>
        <p:sp>
          <p:nvSpPr>
            <p:cNvPr id="112" name="Rechthoek 111">
              <a:extLst>
                <a:ext uri="{FF2B5EF4-FFF2-40B4-BE49-F238E27FC236}">
                  <a16:creationId xmlns:a16="http://schemas.microsoft.com/office/drawing/2014/main" id="{6B2E8D27-EA47-46F9-933D-A7B19C6A5EAB}"/>
                </a:ext>
              </a:extLst>
            </p:cNvPr>
            <p:cNvSpPr/>
            <p:nvPr userDrawn="1"/>
          </p:nvSpPr>
          <p:spPr>
            <a:xfrm rot="5400000">
              <a:off x="-914197" y="5307346"/>
              <a:ext cx="216024" cy="252000"/>
            </a:xfrm>
            <a:prstGeom prst="rect">
              <a:avLst/>
            </a:prstGeom>
            <a:solidFill>
              <a:schemeClr val="bg1"/>
            </a:solidFill>
            <a:ln w="19050" cap="sq">
              <a:solidFill>
                <a:schemeClr val="tx2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grpSp>
          <p:nvGrpSpPr>
            <p:cNvPr id="113" name="Groep 112">
              <a:extLst>
                <a:ext uri="{FF2B5EF4-FFF2-40B4-BE49-F238E27FC236}">
                  <a16:creationId xmlns:a16="http://schemas.microsoft.com/office/drawing/2014/main" id="{A927F2CD-64F8-43BC-863E-46A1C22AE739}"/>
                </a:ext>
              </a:extLst>
            </p:cNvPr>
            <p:cNvGrpSpPr/>
            <p:nvPr userDrawn="1"/>
          </p:nvGrpSpPr>
          <p:grpSpPr>
            <a:xfrm>
              <a:off x="-925512" y="5325900"/>
              <a:ext cx="241658" cy="36000"/>
              <a:chOff x="-964435" y="5325900"/>
              <a:chExt cx="241658" cy="36000"/>
            </a:xfrm>
          </p:grpSpPr>
          <p:sp>
            <p:nvSpPr>
              <p:cNvPr id="122" name="Rechthoek 121">
                <a:extLst>
                  <a:ext uri="{FF2B5EF4-FFF2-40B4-BE49-F238E27FC236}">
                    <a16:creationId xmlns:a16="http://schemas.microsoft.com/office/drawing/2014/main" id="{3FFB8635-05FC-4BA5-A140-CA615757EF49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123" name="Rechthoek 122">
                <a:extLst>
                  <a:ext uri="{FF2B5EF4-FFF2-40B4-BE49-F238E27FC236}">
                    <a16:creationId xmlns:a16="http://schemas.microsoft.com/office/drawing/2014/main" id="{26C55860-800E-4133-8C74-89A7E7F7D544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124" name="Rechthoek 123">
                <a:extLst>
                  <a:ext uri="{FF2B5EF4-FFF2-40B4-BE49-F238E27FC236}">
                    <a16:creationId xmlns:a16="http://schemas.microsoft.com/office/drawing/2014/main" id="{8690FCBC-D37D-434C-A27C-0C8F592659D6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125" name="Rechthoek 124">
                <a:extLst>
                  <a:ext uri="{FF2B5EF4-FFF2-40B4-BE49-F238E27FC236}">
                    <a16:creationId xmlns:a16="http://schemas.microsoft.com/office/drawing/2014/main" id="{428F1B09-7BC0-4739-8FD9-FA95461B89A7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126" name="Rechthoek 125">
                <a:extLst>
                  <a:ext uri="{FF2B5EF4-FFF2-40B4-BE49-F238E27FC236}">
                    <a16:creationId xmlns:a16="http://schemas.microsoft.com/office/drawing/2014/main" id="{D2270932-42A6-465E-9CF2-AE4DC7B23285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127" name="Rechthoek 126">
                <a:extLst>
                  <a:ext uri="{FF2B5EF4-FFF2-40B4-BE49-F238E27FC236}">
                    <a16:creationId xmlns:a16="http://schemas.microsoft.com/office/drawing/2014/main" id="{CE20B0D9-B48B-422A-847D-AF23BF6FBAA7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128" name="Rechthoek 127">
                <a:extLst>
                  <a:ext uri="{FF2B5EF4-FFF2-40B4-BE49-F238E27FC236}">
                    <a16:creationId xmlns:a16="http://schemas.microsoft.com/office/drawing/2014/main" id="{8844DFE3-70CB-4F98-A827-86EE344DF3A7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  <p:grpSp>
          <p:nvGrpSpPr>
            <p:cNvPr id="114" name="Groep 113">
              <a:extLst>
                <a:ext uri="{FF2B5EF4-FFF2-40B4-BE49-F238E27FC236}">
                  <a16:creationId xmlns:a16="http://schemas.microsoft.com/office/drawing/2014/main" id="{6D2B3335-C2CB-4488-B19F-2AFDC1E5880C}"/>
                </a:ext>
              </a:extLst>
            </p:cNvPr>
            <p:cNvGrpSpPr/>
            <p:nvPr userDrawn="1"/>
          </p:nvGrpSpPr>
          <p:grpSpPr>
            <a:xfrm>
              <a:off x="-925512" y="5502593"/>
              <a:ext cx="241658" cy="36000"/>
              <a:chOff x="-964435" y="5325900"/>
              <a:chExt cx="241658" cy="36000"/>
            </a:xfrm>
          </p:grpSpPr>
          <p:sp>
            <p:nvSpPr>
              <p:cNvPr id="115" name="Rechthoek 114">
                <a:extLst>
                  <a:ext uri="{FF2B5EF4-FFF2-40B4-BE49-F238E27FC236}">
                    <a16:creationId xmlns:a16="http://schemas.microsoft.com/office/drawing/2014/main" id="{93568914-1038-4BFB-9CBC-0A778B3FD4A2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116" name="Rechthoek 115">
                <a:extLst>
                  <a:ext uri="{FF2B5EF4-FFF2-40B4-BE49-F238E27FC236}">
                    <a16:creationId xmlns:a16="http://schemas.microsoft.com/office/drawing/2014/main" id="{373A2D67-4500-4785-B9FF-09FA6B86DE2B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117" name="Rechthoek 116">
                <a:extLst>
                  <a:ext uri="{FF2B5EF4-FFF2-40B4-BE49-F238E27FC236}">
                    <a16:creationId xmlns:a16="http://schemas.microsoft.com/office/drawing/2014/main" id="{B2577D0E-FC38-40FC-964B-1AD3C18AEA1A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118" name="Rechthoek 117">
                <a:extLst>
                  <a:ext uri="{FF2B5EF4-FFF2-40B4-BE49-F238E27FC236}">
                    <a16:creationId xmlns:a16="http://schemas.microsoft.com/office/drawing/2014/main" id="{BB8D67FD-FAEF-4AA5-BB60-0F48191B8E9C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119" name="Rechthoek 118">
                <a:extLst>
                  <a:ext uri="{FF2B5EF4-FFF2-40B4-BE49-F238E27FC236}">
                    <a16:creationId xmlns:a16="http://schemas.microsoft.com/office/drawing/2014/main" id="{24EEF202-722D-44E6-8F87-5F4CB453959F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120" name="Rechthoek 119">
                <a:extLst>
                  <a:ext uri="{FF2B5EF4-FFF2-40B4-BE49-F238E27FC236}">
                    <a16:creationId xmlns:a16="http://schemas.microsoft.com/office/drawing/2014/main" id="{F82FC034-4D76-4D3D-A698-867113229284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121" name="Rechthoek 120">
                <a:extLst>
                  <a:ext uri="{FF2B5EF4-FFF2-40B4-BE49-F238E27FC236}">
                    <a16:creationId xmlns:a16="http://schemas.microsoft.com/office/drawing/2014/main" id="{A0E5BD98-74D7-45F2-91E6-FA905B48179C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</p:grpSp>
      <p:sp>
        <p:nvSpPr>
          <p:cNvPr id="129" name="Tekstvak 128">
            <a:extLst>
              <a:ext uri="{FF2B5EF4-FFF2-40B4-BE49-F238E27FC236}">
                <a16:creationId xmlns:a16="http://schemas.microsoft.com/office/drawing/2014/main" id="{94165FBE-E5F2-4D0E-A456-ACE5117FB787}"/>
              </a:ext>
            </a:extLst>
          </p:cNvPr>
          <p:cNvSpPr txBox="1"/>
          <p:nvPr/>
        </p:nvSpPr>
        <p:spPr>
          <a:xfrm>
            <a:off x="-4685622" y="1884692"/>
            <a:ext cx="3930699" cy="1544308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Je kan na het invoegen de foto nog verschuiven en/of  vergroten door de foto te: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Selecteren &gt; afbeeldingsopmaak &gt; bijsnijden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ENG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: select &gt; image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layout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 &gt;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crop</a:t>
            </a: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Nu kan je de foto zelf verslepen en/of vergroten/verkleinen in het kader.</a:t>
            </a:r>
          </a:p>
        </p:txBody>
      </p:sp>
    </p:spTree>
    <p:extLst>
      <p:ext uri="{BB962C8B-B14F-4D97-AF65-F5344CB8AC3E}">
        <p14:creationId xmlns:p14="http://schemas.microsoft.com/office/powerpoint/2010/main" val="4057884152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0357BF-4995-47EA-844F-0CB0BA3F1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94E7DFD-9748-436D-AFF6-A500368439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64152766"/>
      </p:ext>
    </p:extLst>
  </p:cSld>
  <p:clrMapOvr>
    <a:masterClrMapping/>
  </p:clrMapOvr>
  <p:hf hdr="0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ly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0357BF-4995-47EA-844F-0CB0BA3F1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9346163"/>
      </p:ext>
    </p:extLst>
  </p:cSld>
  <p:clrMapOvr>
    <a:masterClrMapping/>
  </p:clrMapOvr>
  <p:hf hdr="0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reenshot_Lap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3225AFBF-F52A-49C8-B0CD-DF61A26CB1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5005" y="1473072"/>
            <a:ext cx="9901989" cy="508871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C0357BF-4995-47EA-844F-0CB0BA3F1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8" name="Tijdelijke aanduiding voor afbeelding 7">
            <a:extLst>
              <a:ext uri="{FF2B5EF4-FFF2-40B4-BE49-F238E27FC236}">
                <a16:creationId xmlns:a16="http://schemas.microsoft.com/office/drawing/2014/main" id="{97EA2B5F-3320-4048-A85F-884DB5155CD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116720" y="1676350"/>
            <a:ext cx="7953712" cy="4511675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5226745"/>
      </p:ext>
    </p:extLst>
  </p:cSld>
  <p:clrMapOvr>
    <a:masterClrMapping/>
  </p:clrMapOvr>
  <p:hf hdr="0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reenshot_Laptop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0357BF-4995-47EA-844F-0CB0BA3F1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686B5BC1-541B-4C99-995E-687BF5B44BE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521814" y="6212089"/>
            <a:ext cx="1513764" cy="365125"/>
          </a:xfrm>
          <a:prstGeom prst="rect">
            <a:avLst/>
          </a:prstGeom>
        </p:spPr>
        <p:txBody>
          <a:bodyPr/>
          <a:lstStyle/>
          <a:p>
            <a:fld id="{C0B2EF14-4A5E-9745-A203-CFD06475368E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BC7F96CD-2764-450F-AA30-67B24BB874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8673"/>
          <a:stretch/>
        </p:blipFill>
        <p:spPr>
          <a:xfrm>
            <a:off x="0" y="1489416"/>
            <a:ext cx="6420704" cy="5087798"/>
          </a:xfrm>
          <a:prstGeom prst="rect">
            <a:avLst/>
          </a:prstGeom>
        </p:spPr>
      </p:pic>
      <p:sp>
        <p:nvSpPr>
          <p:cNvPr id="8" name="Tijdelijke aanduiding voor afbeelding 7">
            <a:extLst>
              <a:ext uri="{FF2B5EF4-FFF2-40B4-BE49-F238E27FC236}">
                <a16:creationId xmlns:a16="http://schemas.microsoft.com/office/drawing/2014/main" id="{97EA2B5F-3320-4048-A85F-884DB5155CD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1689325"/>
            <a:ext cx="5418636" cy="4511675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7" name="Tijdelijke aanduiding voor inhoud 2">
            <a:extLst>
              <a:ext uri="{FF2B5EF4-FFF2-40B4-BE49-F238E27FC236}">
                <a16:creationId xmlns:a16="http://schemas.microsoft.com/office/drawing/2014/main" id="{C975905F-291D-41F4-9D20-E9836EEEE5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457011"/>
            <a:ext cx="5257800" cy="47199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32637300"/>
      </p:ext>
    </p:extLst>
  </p:cSld>
  <p:clrMapOvr>
    <a:masterClrMapping/>
  </p:clrMapOvr>
  <p:hf hdr="0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reenshot_Tab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97A6CC3C-00A7-481A-8B6F-8235AD2C90F4}"/>
              </a:ext>
            </a:extLst>
          </p:cNvPr>
          <p:cNvSpPr/>
          <p:nvPr/>
        </p:nvSpPr>
        <p:spPr>
          <a:xfrm rot="6016460">
            <a:off x="584673" y="1723641"/>
            <a:ext cx="1467460" cy="6345777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C0357BF-4995-47EA-844F-0CB0BA3F1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3853F8D9-64D3-450A-AC91-52966B910B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3737284" y="588008"/>
            <a:ext cx="4717431" cy="6858000"/>
          </a:xfrm>
          <a:prstGeom prst="rect">
            <a:avLst/>
          </a:prstGeom>
        </p:spPr>
      </p:pic>
      <p:sp>
        <p:nvSpPr>
          <p:cNvPr id="10" name="Tijdelijke aanduiding voor afbeelding 7">
            <a:extLst>
              <a:ext uri="{FF2B5EF4-FFF2-40B4-BE49-F238E27FC236}">
                <a16:creationId xmlns:a16="http://schemas.microsoft.com/office/drawing/2014/main" id="{3B70AD41-2802-48D5-9D0D-573AD63EBDB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821073" y="1852863"/>
            <a:ext cx="6551528" cy="4331553"/>
          </a:xfrm>
          <a:prstGeom prst="roundRect">
            <a:avLst>
              <a:gd name="adj" fmla="val 8612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6683021"/>
      </p:ext>
    </p:extLst>
  </p:cSld>
  <p:clrMapOvr>
    <a:masterClrMapping/>
  </p:clrMapOvr>
  <p:hf hdr="0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0357BF-4995-47EA-844F-0CB0BA3F1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94E7DFD-9748-436D-AFF6-A500368439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7011"/>
            <a:ext cx="5070231" cy="47199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Tijdelijke aanduiding voor inhoud 2">
            <a:extLst>
              <a:ext uri="{FF2B5EF4-FFF2-40B4-BE49-F238E27FC236}">
                <a16:creationId xmlns:a16="http://schemas.microsoft.com/office/drawing/2014/main" id="{49B3BEF7-3220-4C7E-A8E8-F0E0AEDAECD9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283569" y="1457011"/>
            <a:ext cx="5070231" cy="47199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49316115"/>
      </p:ext>
    </p:extLst>
  </p:cSld>
  <p:clrMapOvr>
    <a:masterClrMapping/>
  </p:clrMapOvr>
  <p:hf hdr="0"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elem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jdelijke aanduiding voor tekst 3">
            <a:extLst>
              <a:ext uri="{FF2B5EF4-FFF2-40B4-BE49-F238E27FC236}">
                <a16:creationId xmlns:a16="http://schemas.microsoft.com/office/drawing/2014/main" id="{4721C80A-4146-4B4E-B6F1-6BD31C89D0C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8200" y="3367077"/>
            <a:ext cx="3397250" cy="185811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lang="nl-NL" sz="1800" smtClean="0">
                <a:solidFill>
                  <a:schemeClr val="tx1"/>
                </a:solidFill>
                <a:latin typeface="+mn-lt"/>
              </a:defRPr>
            </a:lvl1pPr>
            <a:lvl2pPr marL="1714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2pPr>
            <a:lvl3pPr marL="6286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3pPr>
            <a:lvl4pPr marL="1085850" indent="0">
              <a:buFont typeface="Arial" panose="020B0604020202020204" pitchFamily="34" charset="0"/>
              <a:buNone/>
              <a:defRPr lang="nl-NL" smtClean="0">
                <a:solidFill>
                  <a:schemeClr val="tx2"/>
                </a:solidFill>
                <a:latin typeface="+mn-lt"/>
              </a:defRPr>
            </a:lvl4pPr>
            <a:lvl5pPr marL="1543050" indent="0">
              <a:buFont typeface="Arial" panose="020B0604020202020204" pitchFamily="34" charset="0"/>
              <a:buNone/>
              <a:defRPr lang="en-GB">
                <a:solidFill>
                  <a:schemeClr val="tx2"/>
                </a:solidFill>
                <a:latin typeface="+mn-lt"/>
              </a:defRPr>
            </a:lvl5pPr>
          </a:lstStyle>
          <a:p>
            <a:pPr marL="0" lvl="0" algn="ctr"/>
            <a:r>
              <a:rPr lang="en-US"/>
              <a:t>Click to edit Master text styles</a:t>
            </a:r>
          </a:p>
        </p:txBody>
      </p:sp>
      <p:sp>
        <p:nvSpPr>
          <p:cNvPr id="16" name="Tijdelijke aanduiding voor afbeelding 14">
            <a:extLst>
              <a:ext uri="{FF2B5EF4-FFF2-40B4-BE49-F238E27FC236}">
                <a16:creationId xmlns:a16="http://schemas.microsoft.com/office/drawing/2014/main" id="{B270BD3D-D644-487E-95D4-E6E989838DCB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2084802" y="2358033"/>
            <a:ext cx="904047" cy="901043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17" name="Tijdelijke aanduiding voor tekst 3">
            <a:extLst>
              <a:ext uri="{FF2B5EF4-FFF2-40B4-BE49-F238E27FC236}">
                <a16:creationId xmlns:a16="http://schemas.microsoft.com/office/drawing/2014/main" id="{F8D0FABD-11FD-446C-BB12-993BC56A89C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4402613" y="3367077"/>
            <a:ext cx="3397250" cy="185811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lang="nl-NL" sz="1800" smtClean="0">
                <a:solidFill>
                  <a:schemeClr val="tx1"/>
                </a:solidFill>
                <a:latin typeface="+mn-lt"/>
              </a:defRPr>
            </a:lvl1pPr>
            <a:lvl2pPr marL="1714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2pPr>
            <a:lvl3pPr marL="6286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3pPr>
            <a:lvl4pPr marL="1085850" indent="0">
              <a:buFont typeface="Arial" panose="020B0604020202020204" pitchFamily="34" charset="0"/>
              <a:buNone/>
              <a:defRPr lang="nl-NL" smtClean="0">
                <a:solidFill>
                  <a:schemeClr val="tx2"/>
                </a:solidFill>
                <a:latin typeface="+mn-lt"/>
              </a:defRPr>
            </a:lvl4pPr>
            <a:lvl5pPr marL="1543050" indent="0">
              <a:buFont typeface="Arial" panose="020B0604020202020204" pitchFamily="34" charset="0"/>
              <a:buNone/>
              <a:defRPr lang="en-GB">
                <a:solidFill>
                  <a:schemeClr val="tx2"/>
                </a:solidFill>
                <a:latin typeface="+mn-lt"/>
              </a:defRPr>
            </a:lvl5pPr>
          </a:lstStyle>
          <a:p>
            <a:pPr marL="0" lvl="0" algn="ctr"/>
            <a:r>
              <a:rPr lang="en-US"/>
              <a:t>Click to edit Master text styles</a:t>
            </a:r>
          </a:p>
        </p:txBody>
      </p:sp>
      <p:sp>
        <p:nvSpPr>
          <p:cNvPr id="18" name="Tijdelijke aanduiding voor afbeelding 14">
            <a:extLst>
              <a:ext uri="{FF2B5EF4-FFF2-40B4-BE49-F238E27FC236}">
                <a16:creationId xmlns:a16="http://schemas.microsoft.com/office/drawing/2014/main" id="{C8CDFCB2-1365-455F-8EC0-769BDA39F5BC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5649215" y="2358033"/>
            <a:ext cx="904047" cy="901043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19" name="Tijdelijke aanduiding voor tekst 3">
            <a:extLst>
              <a:ext uri="{FF2B5EF4-FFF2-40B4-BE49-F238E27FC236}">
                <a16:creationId xmlns:a16="http://schemas.microsoft.com/office/drawing/2014/main" id="{FEC90EB4-569C-4A1B-87DE-40734E1F8E3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967026" y="3367077"/>
            <a:ext cx="3397250" cy="185811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lang="nl-NL" sz="1800" smtClean="0">
                <a:solidFill>
                  <a:schemeClr val="tx1"/>
                </a:solidFill>
                <a:latin typeface="+mn-lt"/>
              </a:defRPr>
            </a:lvl1pPr>
            <a:lvl2pPr marL="1714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2pPr>
            <a:lvl3pPr marL="6286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3pPr>
            <a:lvl4pPr marL="1085850" indent="0">
              <a:buFont typeface="Arial" panose="020B0604020202020204" pitchFamily="34" charset="0"/>
              <a:buNone/>
              <a:defRPr lang="nl-NL" smtClean="0">
                <a:solidFill>
                  <a:schemeClr val="tx2"/>
                </a:solidFill>
                <a:latin typeface="+mn-lt"/>
              </a:defRPr>
            </a:lvl4pPr>
            <a:lvl5pPr marL="1543050" indent="0">
              <a:buFont typeface="Arial" panose="020B0604020202020204" pitchFamily="34" charset="0"/>
              <a:buNone/>
              <a:defRPr lang="en-GB">
                <a:solidFill>
                  <a:schemeClr val="tx2"/>
                </a:solidFill>
                <a:latin typeface="+mn-lt"/>
              </a:defRPr>
            </a:lvl5pPr>
          </a:lstStyle>
          <a:p>
            <a:pPr marL="0" lvl="0" algn="ctr"/>
            <a:r>
              <a:rPr lang="en-US"/>
              <a:t>Click to edit Master text styles</a:t>
            </a:r>
          </a:p>
        </p:txBody>
      </p:sp>
      <p:sp>
        <p:nvSpPr>
          <p:cNvPr id="20" name="Tijdelijke aanduiding voor afbeelding 14">
            <a:extLst>
              <a:ext uri="{FF2B5EF4-FFF2-40B4-BE49-F238E27FC236}">
                <a16:creationId xmlns:a16="http://schemas.microsoft.com/office/drawing/2014/main" id="{4DD2E1FC-778E-427A-81C1-D71076F6A77C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9213628" y="2358033"/>
            <a:ext cx="904047" cy="901043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B95E17B-E737-4096-99C9-0451D1BF8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40D5EB6-FBA0-4EA7-ACF6-D6C74608F9A7}"/>
              </a:ext>
            </a:extLst>
          </p:cNvPr>
          <p:cNvSpPr/>
          <p:nvPr/>
        </p:nvSpPr>
        <p:spPr>
          <a:xfrm>
            <a:off x="-4858954" y="3959033"/>
            <a:ext cx="3203717" cy="38738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180000" rIns="180000" rtlCol="0" anchor="t"/>
          <a:lstStyle/>
          <a:p>
            <a:pPr marL="0" marR="0" lvl="0" indent="0" defTabSz="914377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Voeg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een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afbeelding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film toe</a:t>
            </a:r>
            <a:endParaRPr lang="nl-NL" sz="1400" b="0" i="0" u="none" kern="1200" noProof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1" name="Rechte verbindingslijn 10">
            <a:extLst>
              <a:ext uri="{FF2B5EF4-FFF2-40B4-BE49-F238E27FC236}">
                <a16:creationId xmlns:a16="http://schemas.microsoft.com/office/drawing/2014/main" id="{8DB8D380-677B-4067-B9EA-06265661870F}"/>
              </a:ext>
            </a:extLst>
          </p:cNvPr>
          <p:cNvCxnSpPr>
            <a:cxnSpLocks/>
          </p:cNvCxnSpPr>
          <p:nvPr/>
        </p:nvCxnSpPr>
        <p:spPr>
          <a:xfrm>
            <a:off x="-4685618" y="4238444"/>
            <a:ext cx="4309227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</a:ln>
          <a:effectLst/>
        </p:spPr>
      </p:cxnSp>
      <p:sp>
        <p:nvSpPr>
          <p:cNvPr id="12" name="Tekstvak 11">
            <a:extLst>
              <a:ext uri="{FF2B5EF4-FFF2-40B4-BE49-F238E27FC236}">
                <a16:creationId xmlns:a16="http://schemas.microsoft.com/office/drawing/2014/main" id="{468C8959-23F6-4F96-A2A1-8F78D91D4C8D}"/>
              </a:ext>
            </a:extLst>
          </p:cNvPr>
          <p:cNvSpPr txBox="1"/>
          <p:nvPr/>
        </p:nvSpPr>
        <p:spPr>
          <a:xfrm>
            <a:off x="-4685621" y="4338924"/>
            <a:ext cx="2946092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Afbeeldingen kunnen toegevoegd worden via deze knoppen:</a:t>
            </a:r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EB065485-B5A1-436A-AB30-54425CB945D5}"/>
              </a:ext>
            </a:extLst>
          </p:cNvPr>
          <p:cNvGrpSpPr/>
          <p:nvPr/>
        </p:nvGrpSpPr>
        <p:grpSpPr>
          <a:xfrm>
            <a:off x="-1425490" y="4409929"/>
            <a:ext cx="250379" cy="249771"/>
            <a:chOff x="-706740" y="145633"/>
            <a:chExt cx="250379" cy="249771"/>
          </a:xfrm>
        </p:grpSpPr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00BA605C-C823-4D84-9841-C64CD09A43FE}"/>
                </a:ext>
              </a:extLst>
            </p:cNvPr>
            <p:cNvSpPr/>
            <p:nvPr userDrawn="1"/>
          </p:nvSpPr>
          <p:spPr>
            <a:xfrm rot="5400000">
              <a:off x="-695663" y="134556"/>
              <a:ext cx="216024" cy="238177"/>
            </a:xfrm>
            <a:prstGeom prst="rect">
              <a:avLst/>
            </a:prstGeom>
            <a:solidFill>
              <a:schemeClr val="bg1"/>
            </a:solidFill>
            <a:ln w="15875" cap="sq">
              <a:solidFill>
                <a:schemeClr val="tx2">
                  <a:lumMod val="60000"/>
                  <a:lumOff val="40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22" name="Gelijkbenige driehoek 128">
              <a:extLst>
                <a:ext uri="{FF2B5EF4-FFF2-40B4-BE49-F238E27FC236}">
                  <a16:creationId xmlns:a16="http://schemas.microsoft.com/office/drawing/2014/main" id="{E12DA186-BD6A-44A5-ADC2-75EA3069D2E5}"/>
                </a:ext>
              </a:extLst>
            </p:cNvPr>
            <p:cNvSpPr/>
            <p:nvPr userDrawn="1"/>
          </p:nvSpPr>
          <p:spPr>
            <a:xfrm>
              <a:off x="-691695" y="241573"/>
              <a:ext cx="131236" cy="108025"/>
            </a:xfrm>
            <a:custGeom>
              <a:avLst/>
              <a:gdLst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0 w 165756"/>
                <a:gd name="connsiteY3" fmla="*/ 108025 h 108025"/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37140 w 165756"/>
                <a:gd name="connsiteY3" fmla="*/ 106895 h 108025"/>
                <a:gd name="connsiteX4" fmla="*/ 0 w 165756"/>
                <a:gd name="connsiteY4" fmla="*/ 108025 h 108025"/>
                <a:gd name="connsiteX0" fmla="*/ 0 w 165756"/>
                <a:gd name="connsiteY0" fmla="*/ 108025 h 108025"/>
                <a:gd name="connsiteX1" fmla="*/ 34520 w 165756"/>
                <a:gd name="connsiteY1" fmla="*/ 62354 h 108025"/>
                <a:gd name="connsiteX2" fmla="*/ 82878 w 165756"/>
                <a:gd name="connsiteY2" fmla="*/ 0 h 108025"/>
                <a:gd name="connsiteX3" fmla="*/ 165756 w 165756"/>
                <a:gd name="connsiteY3" fmla="*/ 108025 h 108025"/>
                <a:gd name="connsiteX4" fmla="*/ 37140 w 165756"/>
                <a:gd name="connsiteY4" fmla="*/ 106895 h 108025"/>
                <a:gd name="connsiteX5" fmla="*/ 0 w 165756"/>
                <a:gd name="connsiteY5" fmla="*/ 108025 h 108025"/>
                <a:gd name="connsiteX0" fmla="*/ 2620 w 131236"/>
                <a:gd name="connsiteY0" fmla="*/ 106895 h 108025"/>
                <a:gd name="connsiteX1" fmla="*/ 0 w 131236"/>
                <a:gd name="connsiteY1" fmla="*/ 62354 h 108025"/>
                <a:gd name="connsiteX2" fmla="*/ 48358 w 131236"/>
                <a:gd name="connsiteY2" fmla="*/ 0 h 108025"/>
                <a:gd name="connsiteX3" fmla="*/ 131236 w 131236"/>
                <a:gd name="connsiteY3" fmla="*/ 108025 h 108025"/>
                <a:gd name="connsiteX4" fmla="*/ 2620 w 131236"/>
                <a:gd name="connsiteY4" fmla="*/ 106895 h 108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36" h="108025">
                  <a:moveTo>
                    <a:pt x="2620" y="106895"/>
                  </a:moveTo>
                  <a:lnTo>
                    <a:pt x="0" y="62354"/>
                  </a:lnTo>
                  <a:lnTo>
                    <a:pt x="48358" y="0"/>
                  </a:lnTo>
                  <a:lnTo>
                    <a:pt x="131236" y="108025"/>
                  </a:lnTo>
                  <a:lnTo>
                    <a:pt x="2620" y="10689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23" name="Ovaal 22">
              <a:extLst>
                <a:ext uri="{FF2B5EF4-FFF2-40B4-BE49-F238E27FC236}">
                  <a16:creationId xmlns:a16="http://schemas.microsoft.com/office/drawing/2014/main" id="{613B1191-9A6D-49EF-B404-E07DB981F804}"/>
                </a:ext>
              </a:extLst>
            </p:cNvPr>
            <p:cNvSpPr/>
            <p:nvPr userDrawn="1"/>
          </p:nvSpPr>
          <p:spPr>
            <a:xfrm>
              <a:off x="-550874" y="173162"/>
              <a:ext cx="54000" cy="54000"/>
            </a:xfrm>
            <a:prstGeom prst="ellipse">
              <a:avLst/>
            </a:prstGeom>
            <a:solidFill>
              <a:srgbClr val="FFC000"/>
            </a:solidFill>
            <a:ln w="15875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GB" sz="1800"/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9280CCBD-226E-4C5C-8F78-EF8564DE5BC0}"/>
                </a:ext>
              </a:extLst>
            </p:cNvPr>
            <p:cNvSpPr/>
            <p:nvPr userDrawn="1"/>
          </p:nvSpPr>
          <p:spPr>
            <a:xfrm rot="5400000">
              <a:off x="-576961" y="253117"/>
              <a:ext cx="108000" cy="133200"/>
            </a:xfrm>
            <a:prstGeom prst="rect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cxnSp>
          <p:nvCxnSpPr>
            <p:cNvPr id="25" name="Rechte verbindingslijn 24">
              <a:extLst>
                <a:ext uri="{FF2B5EF4-FFF2-40B4-BE49-F238E27FC236}">
                  <a16:creationId xmlns:a16="http://schemas.microsoft.com/office/drawing/2014/main" id="{56523900-8DEC-4BBF-B9EB-8F75D5CB6EAB}"/>
                </a:ext>
              </a:extLst>
            </p:cNvPr>
            <p:cNvCxnSpPr/>
            <p:nvPr userDrawn="1"/>
          </p:nvCxnSpPr>
          <p:spPr>
            <a:xfrm>
              <a:off x="-540961" y="395404"/>
              <a:ext cx="36000" cy="0"/>
            </a:xfrm>
            <a:prstGeom prst="line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6" name="Tekstvak 25">
            <a:extLst>
              <a:ext uri="{FF2B5EF4-FFF2-40B4-BE49-F238E27FC236}">
                <a16:creationId xmlns:a16="http://schemas.microsoft.com/office/drawing/2014/main" id="{EDC5C693-428B-41C3-8FB6-AEBB257420DD}"/>
              </a:ext>
            </a:extLst>
          </p:cNvPr>
          <p:cNvSpPr txBox="1"/>
          <p:nvPr/>
        </p:nvSpPr>
        <p:spPr>
          <a:xfrm>
            <a:off x="-4685621" y="4772518"/>
            <a:ext cx="4111304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De afbeelding wordt automatisch geschaald naar het ingestelde kader.</a:t>
            </a:r>
          </a:p>
        </p:txBody>
      </p:sp>
      <p:sp>
        <p:nvSpPr>
          <p:cNvPr id="27" name="Tekstvak 26">
            <a:extLst>
              <a:ext uri="{FF2B5EF4-FFF2-40B4-BE49-F238E27FC236}">
                <a16:creationId xmlns:a16="http://schemas.microsoft.com/office/drawing/2014/main" id="{CA8390E2-F185-4784-A39C-01C03DC40878}"/>
              </a:ext>
            </a:extLst>
          </p:cNvPr>
          <p:cNvSpPr txBox="1"/>
          <p:nvPr/>
        </p:nvSpPr>
        <p:spPr>
          <a:xfrm>
            <a:off x="-4685621" y="5025531"/>
            <a:ext cx="3930700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Om een afbeelding te wijzigen, verwijder je best de huidige en begin je terug opnieuw.</a:t>
            </a:r>
          </a:p>
        </p:txBody>
      </p:sp>
      <p:grpSp>
        <p:nvGrpSpPr>
          <p:cNvPr id="28" name="Groep 27">
            <a:extLst>
              <a:ext uri="{FF2B5EF4-FFF2-40B4-BE49-F238E27FC236}">
                <a16:creationId xmlns:a16="http://schemas.microsoft.com/office/drawing/2014/main" id="{037D01ED-004D-40CF-BADB-28147A11D67D}"/>
              </a:ext>
            </a:extLst>
          </p:cNvPr>
          <p:cNvGrpSpPr/>
          <p:nvPr/>
        </p:nvGrpSpPr>
        <p:grpSpPr>
          <a:xfrm>
            <a:off x="-1073403" y="4409928"/>
            <a:ext cx="252000" cy="216024"/>
            <a:chOff x="-932185" y="5325334"/>
            <a:chExt cx="252000" cy="216024"/>
          </a:xfrm>
        </p:grpSpPr>
        <p:sp>
          <p:nvSpPr>
            <p:cNvPr id="29" name="Rechthoek 28">
              <a:extLst>
                <a:ext uri="{FF2B5EF4-FFF2-40B4-BE49-F238E27FC236}">
                  <a16:creationId xmlns:a16="http://schemas.microsoft.com/office/drawing/2014/main" id="{6BE87C36-7656-4DD7-87D4-EFAF504677F3}"/>
                </a:ext>
              </a:extLst>
            </p:cNvPr>
            <p:cNvSpPr/>
            <p:nvPr userDrawn="1"/>
          </p:nvSpPr>
          <p:spPr>
            <a:xfrm rot="5400000">
              <a:off x="-914197" y="5307346"/>
              <a:ext cx="216024" cy="252000"/>
            </a:xfrm>
            <a:prstGeom prst="rect">
              <a:avLst/>
            </a:prstGeom>
            <a:solidFill>
              <a:schemeClr val="bg1"/>
            </a:solidFill>
            <a:ln w="19050" cap="sq">
              <a:solidFill>
                <a:schemeClr val="tx2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grpSp>
          <p:nvGrpSpPr>
            <p:cNvPr id="30" name="Groep 29">
              <a:extLst>
                <a:ext uri="{FF2B5EF4-FFF2-40B4-BE49-F238E27FC236}">
                  <a16:creationId xmlns:a16="http://schemas.microsoft.com/office/drawing/2014/main" id="{F087791E-66F8-42C1-87ED-30D079539B01}"/>
                </a:ext>
              </a:extLst>
            </p:cNvPr>
            <p:cNvGrpSpPr/>
            <p:nvPr userDrawn="1"/>
          </p:nvGrpSpPr>
          <p:grpSpPr>
            <a:xfrm>
              <a:off x="-925512" y="5325900"/>
              <a:ext cx="241658" cy="36000"/>
              <a:chOff x="-964435" y="5325900"/>
              <a:chExt cx="241658" cy="36000"/>
            </a:xfrm>
          </p:grpSpPr>
          <p:sp>
            <p:nvSpPr>
              <p:cNvPr id="39" name="Rechthoek 38">
                <a:extLst>
                  <a:ext uri="{FF2B5EF4-FFF2-40B4-BE49-F238E27FC236}">
                    <a16:creationId xmlns:a16="http://schemas.microsoft.com/office/drawing/2014/main" id="{8B5E8616-C8AB-4EC8-85FF-BE85055BEFB2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0" name="Rechthoek 39">
                <a:extLst>
                  <a:ext uri="{FF2B5EF4-FFF2-40B4-BE49-F238E27FC236}">
                    <a16:creationId xmlns:a16="http://schemas.microsoft.com/office/drawing/2014/main" id="{F02B6429-D8EE-4EB5-BF26-CD0FB5A9A9E1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1" name="Rechthoek 40">
                <a:extLst>
                  <a:ext uri="{FF2B5EF4-FFF2-40B4-BE49-F238E27FC236}">
                    <a16:creationId xmlns:a16="http://schemas.microsoft.com/office/drawing/2014/main" id="{25F2EE1C-C904-43AF-A415-25D9800C3E6D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2" name="Rechthoek 41">
                <a:extLst>
                  <a:ext uri="{FF2B5EF4-FFF2-40B4-BE49-F238E27FC236}">
                    <a16:creationId xmlns:a16="http://schemas.microsoft.com/office/drawing/2014/main" id="{F8259500-AA88-4666-9B83-1274922BD7AD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3" name="Rechthoek 42">
                <a:extLst>
                  <a:ext uri="{FF2B5EF4-FFF2-40B4-BE49-F238E27FC236}">
                    <a16:creationId xmlns:a16="http://schemas.microsoft.com/office/drawing/2014/main" id="{37C64C96-971F-49B0-8FDE-E9D4729200A6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4" name="Rechthoek 43">
                <a:extLst>
                  <a:ext uri="{FF2B5EF4-FFF2-40B4-BE49-F238E27FC236}">
                    <a16:creationId xmlns:a16="http://schemas.microsoft.com/office/drawing/2014/main" id="{8CAF722A-5C45-470E-9379-BEC2BFA13064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5" name="Rechthoek 44">
                <a:extLst>
                  <a:ext uri="{FF2B5EF4-FFF2-40B4-BE49-F238E27FC236}">
                    <a16:creationId xmlns:a16="http://schemas.microsoft.com/office/drawing/2014/main" id="{744D17F6-3CEC-49D5-8B2A-1B00913BEB7D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  <p:grpSp>
          <p:nvGrpSpPr>
            <p:cNvPr id="31" name="Groep 30">
              <a:extLst>
                <a:ext uri="{FF2B5EF4-FFF2-40B4-BE49-F238E27FC236}">
                  <a16:creationId xmlns:a16="http://schemas.microsoft.com/office/drawing/2014/main" id="{EFE574FC-96FC-428C-9483-1F371D9A0A9A}"/>
                </a:ext>
              </a:extLst>
            </p:cNvPr>
            <p:cNvGrpSpPr/>
            <p:nvPr userDrawn="1"/>
          </p:nvGrpSpPr>
          <p:grpSpPr>
            <a:xfrm>
              <a:off x="-925512" y="5502593"/>
              <a:ext cx="241658" cy="36000"/>
              <a:chOff x="-964435" y="5325900"/>
              <a:chExt cx="241658" cy="36000"/>
            </a:xfrm>
          </p:grpSpPr>
          <p:sp>
            <p:nvSpPr>
              <p:cNvPr id="32" name="Rechthoek 31">
                <a:extLst>
                  <a:ext uri="{FF2B5EF4-FFF2-40B4-BE49-F238E27FC236}">
                    <a16:creationId xmlns:a16="http://schemas.microsoft.com/office/drawing/2014/main" id="{D245EF99-9947-488F-9EED-09E3F52FCBA4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0E5E601F-31FC-4034-A283-58BAFF99605F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0545EC63-EC85-4C99-8D56-0EE44089A0B1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5" name="Rechthoek 34">
                <a:extLst>
                  <a:ext uri="{FF2B5EF4-FFF2-40B4-BE49-F238E27FC236}">
                    <a16:creationId xmlns:a16="http://schemas.microsoft.com/office/drawing/2014/main" id="{F03A67E0-C029-49B8-9913-D003231CD6CA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6" name="Rechthoek 35">
                <a:extLst>
                  <a:ext uri="{FF2B5EF4-FFF2-40B4-BE49-F238E27FC236}">
                    <a16:creationId xmlns:a16="http://schemas.microsoft.com/office/drawing/2014/main" id="{313FB65C-37DC-49CF-B5E4-01F4D55A9E06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7" name="Rechthoek 36">
                <a:extLst>
                  <a:ext uri="{FF2B5EF4-FFF2-40B4-BE49-F238E27FC236}">
                    <a16:creationId xmlns:a16="http://schemas.microsoft.com/office/drawing/2014/main" id="{48B9E082-D3FC-4741-83E7-43560004D293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8" name="Rechthoek 37">
                <a:extLst>
                  <a:ext uri="{FF2B5EF4-FFF2-40B4-BE49-F238E27FC236}">
                    <a16:creationId xmlns:a16="http://schemas.microsoft.com/office/drawing/2014/main" id="{CD3CBAC3-04E2-4B52-A3BD-FD5B876ACB54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</p:grpSp>
      <p:sp>
        <p:nvSpPr>
          <p:cNvPr id="46" name="Tekstvak 45">
            <a:extLst>
              <a:ext uri="{FF2B5EF4-FFF2-40B4-BE49-F238E27FC236}">
                <a16:creationId xmlns:a16="http://schemas.microsoft.com/office/drawing/2014/main" id="{C693B104-527C-4E84-83C7-DB4DDE482DDC}"/>
              </a:ext>
            </a:extLst>
          </p:cNvPr>
          <p:cNvSpPr txBox="1"/>
          <p:nvPr/>
        </p:nvSpPr>
        <p:spPr>
          <a:xfrm>
            <a:off x="-4685622" y="5449552"/>
            <a:ext cx="3930699" cy="1544308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Je kan na het invoegen de foto nog verschuiven en/of  vergroten door de foto te: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Selecteren &gt; afbeeldingsopmaak &gt; bijsnijden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ENG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: select &gt; image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layout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 &gt;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crop</a:t>
            </a: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Nu kan je de foto zelf verslepen en/of vergroten/verkleinen in het kader.</a:t>
            </a:r>
          </a:p>
        </p:txBody>
      </p:sp>
      <p:sp>
        <p:nvSpPr>
          <p:cNvPr id="47" name="Tijdelijke aanduiding voor tekst 6">
            <a:extLst>
              <a:ext uri="{FF2B5EF4-FFF2-40B4-BE49-F238E27FC236}">
                <a16:creationId xmlns:a16="http://schemas.microsoft.com/office/drawing/2014/main" id="{6B1E8691-7399-49D0-9AE6-FB4346EE2A3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 rot="5400000">
            <a:off x="2806463" y="3694154"/>
            <a:ext cx="3013200" cy="18000"/>
          </a:xfrm>
          <a:solidFill>
            <a:schemeClr val="bg2">
              <a:lumMod val="90000"/>
            </a:schemeClr>
          </a:solidFill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Tijdelijke aanduiding voor tekst 6">
            <a:extLst>
              <a:ext uri="{FF2B5EF4-FFF2-40B4-BE49-F238E27FC236}">
                <a16:creationId xmlns:a16="http://schemas.microsoft.com/office/drawing/2014/main" id="{EBC2D348-238B-4490-BD89-4C2A5A6B5907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 rot="5400000">
            <a:off x="6382813" y="3694154"/>
            <a:ext cx="3013200" cy="18000"/>
          </a:xfrm>
          <a:solidFill>
            <a:schemeClr val="bg2">
              <a:lumMod val="90000"/>
            </a:schemeClr>
          </a:solidFill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0718478"/>
      </p:ext>
    </p:extLst>
  </p:cSld>
  <p:clrMapOvr>
    <a:masterClrMapping/>
  </p:clrMapOvr>
  <p:hf hdr="0"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 elem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jdelijke aanduiding voor tekst 3">
            <a:extLst>
              <a:ext uri="{FF2B5EF4-FFF2-40B4-BE49-F238E27FC236}">
                <a16:creationId xmlns:a16="http://schemas.microsoft.com/office/drawing/2014/main" id="{4721C80A-4146-4B4E-B6F1-6BD31C89D0C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8200" y="2651729"/>
            <a:ext cx="3397250" cy="9945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lang="nl-NL" sz="1800" smtClean="0">
                <a:solidFill>
                  <a:schemeClr val="tx1"/>
                </a:solidFill>
                <a:latin typeface="+mn-lt"/>
              </a:defRPr>
            </a:lvl1pPr>
            <a:lvl2pPr marL="1714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2pPr>
            <a:lvl3pPr marL="6286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3pPr>
            <a:lvl4pPr marL="1085850" indent="0">
              <a:buFont typeface="Arial" panose="020B0604020202020204" pitchFamily="34" charset="0"/>
              <a:buNone/>
              <a:defRPr lang="nl-NL" smtClean="0">
                <a:solidFill>
                  <a:schemeClr val="tx2"/>
                </a:solidFill>
                <a:latin typeface="+mn-lt"/>
              </a:defRPr>
            </a:lvl4pPr>
            <a:lvl5pPr marL="1543050" indent="0">
              <a:buFont typeface="Arial" panose="020B0604020202020204" pitchFamily="34" charset="0"/>
              <a:buNone/>
              <a:defRPr lang="en-GB">
                <a:solidFill>
                  <a:schemeClr val="tx2"/>
                </a:solidFill>
                <a:latin typeface="+mn-lt"/>
              </a:defRPr>
            </a:lvl5pPr>
          </a:lstStyle>
          <a:p>
            <a:pPr marL="0" lvl="0" algn="ctr"/>
            <a:r>
              <a:rPr lang="en-US"/>
              <a:t>Click to edit Master text styles</a:t>
            </a:r>
          </a:p>
        </p:txBody>
      </p:sp>
      <p:sp>
        <p:nvSpPr>
          <p:cNvPr id="16" name="Tijdelijke aanduiding voor afbeelding 14">
            <a:extLst>
              <a:ext uri="{FF2B5EF4-FFF2-40B4-BE49-F238E27FC236}">
                <a16:creationId xmlns:a16="http://schemas.microsoft.com/office/drawing/2014/main" id="{B270BD3D-D644-487E-95D4-E6E989838DCB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2084802" y="1594334"/>
            <a:ext cx="904047" cy="901043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17" name="Tijdelijke aanduiding voor tekst 3">
            <a:extLst>
              <a:ext uri="{FF2B5EF4-FFF2-40B4-BE49-F238E27FC236}">
                <a16:creationId xmlns:a16="http://schemas.microsoft.com/office/drawing/2014/main" id="{F8D0FABD-11FD-446C-BB12-993BC56A89C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4402613" y="2651729"/>
            <a:ext cx="3397250" cy="9945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lang="nl-NL" sz="1800" smtClean="0">
                <a:solidFill>
                  <a:schemeClr val="tx1"/>
                </a:solidFill>
                <a:latin typeface="+mn-lt"/>
              </a:defRPr>
            </a:lvl1pPr>
            <a:lvl2pPr marL="1714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2pPr>
            <a:lvl3pPr marL="6286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3pPr>
            <a:lvl4pPr marL="1085850" indent="0">
              <a:buFont typeface="Arial" panose="020B0604020202020204" pitchFamily="34" charset="0"/>
              <a:buNone/>
              <a:defRPr lang="nl-NL" smtClean="0">
                <a:solidFill>
                  <a:schemeClr val="tx2"/>
                </a:solidFill>
                <a:latin typeface="+mn-lt"/>
              </a:defRPr>
            </a:lvl4pPr>
            <a:lvl5pPr marL="1543050" indent="0">
              <a:buFont typeface="Arial" panose="020B0604020202020204" pitchFamily="34" charset="0"/>
              <a:buNone/>
              <a:defRPr lang="en-GB">
                <a:solidFill>
                  <a:schemeClr val="tx2"/>
                </a:solidFill>
                <a:latin typeface="+mn-lt"/>
              </a:defRPr>
            </a:lvl5pPr>
          </a:lstStyle>
          <a:p>
            <a:pPr marL="0" lvl="0" algn="ctr"/>
            <a:r>
              <a:rPr lang="en-US"/>
              <a:t>Click to edit Master text styles</a:t>
            </a:r>
          </a:p>
        </p:txBody>
      </p:sp>
      <p:sp>
        <p:nvSpPr>
          <p:cNvPr id="18" name="Tijdelijke aanduiding voor afbeelding 14">
            <a:extLst>
              <a:ext uri="{FF2B5EF4-FFF2-40B4-BE49-F238E27FC236}">
                <a16:creationId xmlns:a16="http://schemas.microsoft.com/office/drawing/2014/main" id="{C8CDFCB2-1365-455F-8EC0-769BDA39F5BC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5649215" y="1594334"/>
            <a:ext cx="904047" cy="901043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19" name="Tijdelijke aanduiding voor tekst 3">
            <a:extLst>
              <a:ext uri="{FF2B5EF4-FFF2-40B4-BE49-F238E27FC236}">
                <a16:creationId xmlns:a16="http://schemas.microsoft.com/office/drawing/2014/main" id="{FEC90EB4-569C-4A1B-87DE-40734E1F8E3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967026" y="2651729"/>
            <a:ext cx="3397250" cy="9945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lang="nl-NL" sz="1800" smtClean="0">
                <a:solidFill>
                  <a:schemeClr val="tx1"/>
                </a:solidFill>
                <a:latin typeface="+mn-lt"/>
              </a:defRPr>
            </a:lvl1pPr>
            <a:lvl2pPr marL="1714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2pPr>
            <a:lvl3pPr marL="6286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3pPr>
            <a:lvl4pPr marL="1085850" indent="0">
              <a:buFont typeface="Arial" panose="020B0604020202020204" pitchFamily="34" charset="0"/>
              <a:buNone/>
              <a:defRPr lang="nl-NL" smtClean="0">
                <a:solidFill>
                  <a:schemeClr val="tx2"/>
                </a:solidFill>
                <a:latin typeface="+mn-lt"/>
              </a:defRPr>
            </a:lvl4pPr>
            <a:lvl5pPr marL="1543050" indent="0">
              <a:buFont typeface="Arial" panose="020B0604020202020204" pitchFamily="34" charset="0"/>
              <a:buNone/>
              <a:defRPr lang="en-GB">
                <a:solidFill>
                  <a:schemeClr val="tx2"/>
                </a:solidFill>
                <a:latin typeface="+mn-lt"/>
              </a:defRPr>
            </a:lvl5pPr>
          </a:lstStyle>
          <a:p>
            <a:pPr marL="0" lvl="0" algn="ctr"/>
            <a:r>
              <a:rPr lang="en-US"/>
              <a:t>Click to edit Master text styles</a:t>
            </a:r>
          </a:p>
        </p:txBody>
      </p:sp>
      <p:sp>
        <p:nvSpPr>
          <p:cNvPr id="20" name="Tijdelijke aanduiding voor afbeelding 14">
            <a:extLst>
              <a:ext uri="{FF2B5EF4-FFF2-40B4-BE49-F238E27FC236}">
                <a16:creationId xmlns:a16="http://schemas.microsoft.com/office/drawing/2014/main" id="{4DD2E1FC-778E-427A-81C1-D71076F6A77C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9213628" y="1594334"/>
            <a:ext cx="904047" cy="901043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B95E17B-E737-4096-99C9-0451D1BF8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40D5EB6-FBA0-4EA7-ACF6-D6C74608F9A7}"/>
              </a:ext>
            </a:extLst>
          </p:cNvPr>
          <p:cNvSpPr/>
          <p:nvPr/>
        </p:nvSpPr>
        <p:spPr>
          <a:xfrm>
            <a:off x="-4858954" y="3959033"/>
            <a:ext cx="3203717" cy="38738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180000" rIns="180000" rtlCol="0" anchor="t"/>
          <a:lstStyle/>
          <a:p>
            <a:pPr marL="0" marR="0" lvl="0" indent="0" defTabSz="914377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Voeg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een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afbeelding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film toe</a:t>
            </a:r>
            <a:endParaRPr lang="nl-NL" sz="1400" b="0" i="0" u="none" kern="1200" noProof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1" name="Rechte verbindingslijn 10">
            <a:extLst>
              <a:ext uri="{FF2B5EF4-FFF2-40B4-BE49-F238E27FC236}">
                <a16:creationId xmlns:a16="http://schemas.microsoft.com/office/drawing/2014/main" id="{8DB8D380-677B-4067-B9EA-06265661870F}"/>
              </a:ext>
            </a:extLst>
          </p:cNvPr>
          <p:cNvCxnSpPr>
            <a:cxnSpLocks/>
          </p:cNvCxnSpPr>
          <p:nvPr/>
        </p:nvCxnSpPr>
        <p:spPr>
          <a:xfrm>
            <a:off x="-4685618" y="4238444"/>
            <a:ext cx="4309227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</a:ln>
          <a:effectLst/>
        </p:spPr>
      </p:cxnSp>
      <p:sp>
        <p:nvSpPr>
          <p:cNvPr id="12" name="Tekstvak 11">
            <a:extLst>
              <a:ext uri="{FF2B5EF4-FFF2-40B4-BE49-F238E27FC236}">
                <a16:creationId xmlns:a16="http://schemas.microsoft.com/office/drawing/2014/main" id="{468C8959-23F6-4F96-A2A1-8F78D91D4C8D}"/>
              </a:ext>
            </a:extLst>
          </p:cNvPr>
          <p:cNvSpPr txBox="1"/>
          <p:nvPr/>
        </p:nvSpPr>
        <p:spPr>
          <a:xfrm>
            <a:off x="-4685621" y="4338924"/>
            <a:ext cx="2946092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Afbeeldingen kunnen toegevoegd worden via deze knoppen:</a:t>
            </a:r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EB065485-B5A1-436A-AB30-54425CB945D5}"/>
              </a:ext>
            </a:extLst>
          </p:cNvPr>
          <p:cNvGrpSpPr/>
          <p:nvPr/>
        </p:nvGrpSpPr>
        <p:grpSpPr>
          <a:xfrm>
            <a:off x="-1425490" y="4409929"/>
            <a:ext cx="250379" cy="249771"/>
            <a:chOff x="-706740" y="145633"/>
            <a:chExt cx="250379" cy="249771"/>
          </a:xfrm>
        </p:grpSpPr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00BA605C-C823-4D84-9841-C64CD09A43FE}"/>
                </a:ext>
              </a:extLst>
            </p:cNvPr>
            <p:cNvSpPr/>
            <p:nvPr userDrawn="1"/>
          </p:nvSpPr>
          <p:spPr>
            <a:xfrm rot="5400000">
              <a:off x="-695663" y="134556"/>
              <a:ext cx="216024" cy="238177"/>
            </a:xfrm>
            <a:prstGeom prst="rect">
              <a:avLst/>
            </a:prstGeom>
            <a:solidFill>
              <a:schemeClr val="bg1"/>
            </a:solidFill>
            <a:ln w="15875" cap="sq">
              <a:solidFill>
                <a:schemeClr val="tx2">
                  <a:lumMod val="60000"/>
                  <a:lumOff val="40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22" name="Gelijkbenige driehoek 128">
              <a:extLst>
                <a:ext uri="{FF2B5EF4-FFF2-40B4-BE49-F238E27FC236}">
                  <a16:creationId xmlns:a16="http://schemas.microsoft.com/office/drawing/2014/main" id="{E12DA186-BD6A-44A5-ADC2-75EA3069D2E5}"/>
                </a:ext>
              </a:extLst>
            </p:cNvPr>
            <p:cNvSpPr/>
            <p:nvPr userDrawn="1"/>
          </p:nvSpPr>
          <p:spPr>
            <a:xfrm>
              <a:off x="-691695" y="241573"/>
              <a:ext cx="131236" cy="108025"/>
            </a:xfrm>
            <a:custGeom>
              <a:avLst/>
              <a:gdLst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0 w 165756"/>
                <a:gd name="connsiteY3" fmla="*/ 108025 h 108025"/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37140 w 165756"/>
                <a:gd name="connsiteY3" fmla="*/ 106895 h 108025"/>
                <a:gd name="connsiteX4" fmla="*/ 0 w 165756"/>
                <a:gd name="connsiteY4" fmla="*/ 108025 h 108025"/>
                <a:gd name="connsiteX0" fmla="*/ 0 w 165756"/>
                <a:gd name="connsiteY0" fmla="*/ 108025 h 108025"/>
                <a:gd name="connsiteX1" fmla="*/ 34520 w 165756"/>
                <a:gd name="connsiteY1" fmla="*/ 62354 h 108025"/>
                <a:gd name="connsiteX2" fmla="*/ 82878 w 165756"/>
                <a:gd name="connsiteY2" fmla="*/ 0 h 108025"/>
                <a:gd name="connsiteX3" fmla="*/ 165756 w 165756"/>
                <a:gd name="connsiteY3" fmla="*/ 108025 h 108025"/>
                <a:gd name="connsiteX4" fmla="*/ 37140 w 165756"/>
                <a:gd name="connsiteY4" fmla="*/ 106895 h 108025"/>
                <a:gd name="connsiteX5" fmla="*/ 0 w 165756"/>
                <a:gd name="connsiteY5" fmla="*/ 108025 h 108025"/>
                <a:gd name="connsiteX0" fmla="*/ 2620 w 131236"/>
                <a:gd name="connsiteY0" fmla="*/ 106895 h 108025"/>
                <a:gd name="connsiteX1" fmla="*/ 0 w 131236"/>
                <a:gd name="connsiteY1" fmla="*/ 62354 h 108025"/>
                <a:gd name="connsiteX2" fmla="*/ 48358 w 131236"/>
                <a:gd name="connsiteY2" fmla="*/ 0 h 108025"/>
                <a:gd name="connsiteX3" fmla="*/ 131236 w 131236"/>
                <a:gd name="connsiteY3" fmla="*/ 108025 h 108025"/>
                <a:gd name="connsiteX4" fmla="*/ 2620 w 131236"/>
                <a:gd name="connsiteY4" fmla="*/ 106895 h 108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36" h="108025">
                  <a:moveTo>
                    <a:pt x="2620" y="106895"/>
                  </a:moveTo>
                  <a:lnTo>
                    <a:pt x="0" y="62354"/>
                  </a:lnTo>
                  <a:lnTo>
                    <a:pt x="48358" y="0"/>
                  </a:lnTo>
                  <a:lnTo>
                    <a:pt x="131236" y="108025"/>
                  </a:lnTo>
                  <a:lnTo>
                    <a:pt x="2620" y="10689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23" name="Ovaal 22">
              <a:extLst>
                <a:ext uri="{FF2B5EF4-FFF2-40B4-BE49-F238E27FC236}">
                  <a16:creationId xmlns:a16="http://schemas.microsoft.com/office/drawing/2014/main" id="{613B1191-9A6D-49EF-B404-E07DB981F804}"/>
                </a:ext>
              </a:extLst>
            </p:cNvPr>
            <p:cNvSpPr/>
            <p:nvPr userDrawn="1"/>
          </p:nvSpPr>
          <p:spPr>
            <a:xfrm>
              <a:off x="-550874" y="173162"/>
              <a:ext cx="54000" cy="54000"/>
            </a:xfrm>
            <a:prstGeom prst="ellipse">
              <a:avLst/>
            </a:prstGeom>
            <a:solidFill>
              <a:srgbClr val="FFC000"/>
            </a:solidFill>
            <a:ln w="15875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GB" sz="1800"/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9280CCBD-226E-4C5C-8F78-EF8564DE5BC0}"/>
                </a:ext>
              </a:extLst>
            </p:cNvPr>
            <p:cNvSpPr/>
            <p:nvPr userDrawn="1"/>
          </p:nvSpPr>
          <p:spPr>
            <a:xfrm rot="5400000">
              <a:off x="-576961" y="253117"/>
              <a:ext cx="108000" cy="133200"/>
            </a:xfrm>
            <a:prstGeom prst="rect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cxnSp>
          <p:nvCxnSpPr>
            <p:cNvPr id="25" name="Rechte verbindingslijn 24">
              <a:extLst>
                <a:ext uri="{FF2B5EF4-FFF2-40B4-BE49-F238E27FC236}">
                  <a16:creationId xmlns:a16="http://schemas.microsoft.com/office/drawing/2014/main" id="{56523900-8DEC-4BBF-B9EB-8F75D5CB6EAB}"/>
                </a:ext>
              </a:extLst>
            </p:cNvPr>
            <p:cNvCxnSpPr/>
            <p:nvPr userDrawn="1"/>
          </p:nvCxnSpPr>
          <p:spPr>
            <a:xfrm>
              <a:off x="-540961" y="395404"/>
              <a:ext cx="36000" cy="0"/>
            </a:xfrm>
            <a:prstGeom prst="line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6" name="Tekstvak 25">
            <a:extLst>
              <a:ext uri="{FF2B5EF4-FFF2-40B4-BE49-F238E27FC236}">
                <a16:creationId xmlns:a16="http://schemas.microsoft.com/office/drawing/2014/main" id="{EDC5C693-428B-41C3-8FB6-AEBB257420DD}"/>
              </a:ext>
            </a:extLst>
          </p:cNvPr>
          <p:cNvSpPr txBox="1"/>
          <p:nvPr/>
        </p:nvSpPr>
        <p:spPr>
          <a:xfrm>
            <a:off x="-4685621" y="4772518"/>
            <a:ext cx="4111304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De afbeelding wordt automatisch geschaald naar het ingestelde kader.</a:t>
            </a:r>
          </a:p>
        </p:txBody>
      </p:sp>
      <p:sp>
        <p:nvSpPr>
          <p:cNvPr id="27" name="Tekstvak 26">
            <a:extLst>
              <a:ext uri="{FF2B5EF4-FFF2-40B4-BE49-F238E27FC236}">
                <a16:creationId xmlns:a16="http://schemas.microsoft.com/office/drawing/2014/main" id="{CA8390E2-F185-4784-A39C-01C03DC40878}"/>
              </a:ext>
            </a:extLst>
          </p:cNvPr>
          <p:cNvSpPr txBox="1"/>
          <p:nvPr/>
        </p:nvSpPr>
        <p:spPr>
          <a:xfrm>
            <a:off x="-4685621" y="5025531"/>
            <a:ext cx="3930700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Om een afbeelding te wijzigen, verwijder je best de huidige en begin je terug opnieuw.</a:t>
            </a:r>
          </a:p>
        </p:txBody>
      </p:sp>
      <p:grpSp>
        <p:nvGrpSpPr>
          <p:cNvPr id="28" name="Groep 27">
            <a:extLst>
              <a:ext uri="{FF2B5EF4-FFF2-40B4-BE49-F238E27FC236}">
                <a16:creationId xmlns:a16="http://schemas.microsoft.com/office/drawing/2014/main" id="{037D01ED-004D-40CF-BADB-28147A11D67D}"/>
              </a:ext>
            </a:extLst>
          </p:cNvPr>
          <p:cNvGrpSpPr/>
          <p:nvPr/>
        </p:nvGrpSpPr>
        <p:grpSpPr>
          <a:xfrm>
            <a:off x="-1073403" y="4409928"/>
            <a:ext cx="252000" cy="216024"/>
            <a:chOff x="-932185" y="5325334"/>
            <a:chExt cx="252000" cy="216024"/>
          </a:xfrm>
        </p:grpSpPr>
        <p:sp>
          <p:nvSpPr>
            <p:cNvPr id="29" name="Rechthoek 28">
              <a:extLst>
                <a:ext uri="{FF2B5EF4-FFF2-40B4-BE49-F238E27FC236}">
                  <a16:creationId xmlns:a16="http://schemas.microsoft.com/office/drawing/2014/main" id="{6BE87C36-7656-4DD7-87D4-EFAF504677F3}"/>
                </a:ext>
              </a:extLst>
            </p:cNvPr>
            <p:cNvSpPr/>
            <p:nvPr userDrawn="1"/>
          </p:nvSpPr>
          <p:spPr>
            <a:xfrm rot="5400000">
              <a:off x="-914197" y="5307346"/>
              <a:ext cx="216024" cy="252000"/>
            </a:xfrm>
            <a:prstGeom prst="rect">
              <a:avLst/>
            </a:prstGeom>
            <a:solidFill>
              <a:schemeClr val="bg1"/>
            </a:solidFill>
            <a:ln w="19050" cap="sq">
              <a:solidFill>
                <a:schemeClr val="tx2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grpSp>
          <p:nvGrpSpPr>
            <p:cNvPr id="30" name="Groep 29">
              <a:extLst>
                <a:ext uri="{FF2B5EF4-FFF2-40B4-BE49-F238E27FC236}">
                  <a16:creationId xmlns:a16="http://schemas.microsoft.com/office/drawing/2014/main" id="{F087791E-66F8-42C1-87ED-30D079539B01}"/>
                </a:ext>
              </a:extLst>
            </p:cNvPr>
            <p:cNvGrpSpPr/>
            <p:nvPr userDrawn="1"/>
          </p:nvGrpSpPr>
          <p:grpSpPr>
            <a:xfrm>
              <a:off x="-925512" y="5325900"/>
              <a:ext cx="241658" cy="36000"/>
              <a:chOff x="-964435" y="5325900"/>
              <a:chExt cx="241658" cy="36000"/>
            </a:xfrm>
          </p:grpSpPr>
          <p:sp>
            <p:nvSpPr>
              <p:cNvPr id="39" name="Rechthoek 38">
                <a:extLst>
                  <a:ext uri="{FF2B5EF4-FFF2-40B4-BE49-F238E27FC236}">
                    <a16:creationId xmlns:a16="http://schemas.microsoft.com/office/drawing/2014/main" id="{8B5E8616-C8AB-4EC8-85FF-BE85055BEFB2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0" name="Rechthoek 39">
                <a:extLst>
                  <a:ext uri="{FF2B5EF4-FFF2-40B4-BE49-F238E27FC236}">
                    <a16:creationId xmlns:a16="http://schemas.microsoft.com/office/drawing/2014/main" id="{F02B6429-D8EE-4EB5-BF26-CD0FB5A9A9E1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1" name="Rechthoek 40">
                <a:extLst>
                  <a:ext uri="{FF2B5EF4-FFF2-40B4-BE49-F238E27FC236}">
                    <a16:creationId xmlns:a16="http://schemas.microsoft.com/office/drawing/2014/main" id="{25F2EE1C-C904-43AF-A415-25D9800C3E6D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2" name="Rechthoek 41">
                <a:extLst>
                  <a:ext uri="{FF2B5EF4-FFF2-40B4-BE49-F238E27FC236}">
                    <a16:creationId xmlns:a16="http://schemas.microsoft.com/office/drawing/2014/main" id="{F8259500-AA88-4666-9B83-1274922BD7AD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3" name="Rechthoek 42">
                <a:extLst>
                  <a:ext uri="{FF2B5EF4-FFF2-40B4-BE49-F238E27FC236}">
                    <a16:creationId xmlns:a16="http://schemas.microsoft.com/office/drawing/2014/main" id="{37C64C96-971F-49B0-8FDE-E9D4729200A6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4" name="Rechthoek 43">
                <a:extLst>
                  <a:ext uri="{FF2B5EF4-FFF2-40B4-BE49-F238E27FC236}">
                    <a16:creationId xmlns:a16="http://schemas.microsoft.com/office/drawing/2014/main" id="{8CAF722A-5C45-470E-9379-BEC2BFA13064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5" name="Rechthoek 44">
                <a:extLst>
                  <a:ext uri="{FF2B5EF4-FFF2-40B4-BE49-F238E27FC236}">
                    <a16:creationId xmlns:a16="http://schemas.microsoft.com/office/drawing/2014/main" id="{744D17F6-3CEC-49D5-8B2A-1B00913BEB7D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  <p:grpSp>
          <p:nvGrpSpPr>
            <p:cNvPr id="31" name="Groep 30">
              <a:extLst>
                <a:ext uri="{FF2B5EF4-FFF2-40B4-BE49-F238E27FC236}">
                  <a16:creationId xmlns:a16="http://schemas.microsoft.com/office/drawing/2014/main" id="{EFE574FC-96FC-428C-9483-1F371D9A0A9A}"/>
                </a:ext>
              </a:extLst>
            </p:cNvPr>
            <p:cNvGrpSpPr/>
            <p:nvPr userDrawn="1"/>
          </p:nvGrpSpPr>
          <p:grpSpPr>
            <a:xfrm>
              <a:off x="-925512" y="5502593"/>
              <a:ext cx="241658" cy="36000"/>
              <a:chOff x="-964435" y="5325900"/>
              <a:chExt cx="241658" cy="36000"/>
            </a:xfrm>
          </p:grpSpPr>
          <p:sp>
            <p:nvSpPr>
              <p:cNvPr id="32" name="Rechthoek 31">
                <a:extLst>
                  <a:ext uri="{FF2B5EF4-FFF2-40B4-BE49-F238E27FC236}">
                    <a16:creationId xmlns:a16="http://schemas.microsoft.com/office/drawing/2014/main" id="{D245EF99-9947-488F-9EED-09E3F52FCBA4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0E5E601F-31FC-4034-A283-58BAFF99605F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0545EC63-EC85-4C99-8D56-0EE44089A0B1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5" name="Rechthoek 34">
                <a:extLst>
                  <a:ext uri="{FF2B5EF4-FFF2-40B4-BE49-F238E27FC236}">
                    <a16:creationId xmlns:a16="http://schemas.microsoft.com/office/drawing/2014/main" id="{F03A67E0-C029-49B8-9913-D003231CD6CA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6" name="Rechthoek 35">
                <a:extLst>
                  <a:ext uri="{FF2B5EF4-FFF2-40B4-BE49-F238E27FC236}">
                    <a16:creationId xmlns:a16="http://schemas.microsoft.com/office/drawing/2014/main" id="{313FB65C-37DC-49CF-B5E4-01F4D55A9E06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7" name="Rechthoek 36">
                <a:extLst>
                  <a:ext uri="{FF2B5EF4-FFF2-40B4-BE49-F238E27FC236}">
                    <a16:creationId xmlns:a16="http://schemas.microsoft.com/office/drawing/2014/main" id="{48B9E082-D3FC-4741-83E7-43560004D293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8" name="Rechthoek 37">
                <a:extLst>
                  <a:ext uri="{FF2B5EF4-FFF2-40B4-BE49-F238E27FC236}">
                    <a16:creationId xmlns:a16="http://schemas.microsoft.com/office/drawing/2014/main" id="{CD3CBAC3-04E2-4B52-A3BD-FD5B876ACB54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</p:grpSp>
      <p:sp>
        <p:nvSpPr>
          <p:cNvPr id="46" name="Tekstvak 45">
            <a:extLst>
              <a:ext uri="{FF2B5EF4-FFF2-40B4-BE49-F238E27FC236}">
                <a16:creationId xmlns:a16="http://schemas.microsoft.com/office/drawing/2014/main" id="{C693B104-527C-4E84-83C7-DB4DDE482DDC}"/>
              </a:ext>
            </a:extLst>
          </p:cNvPr>
          <p:cNvSpPr txBox="1"/>
          <p:nvPr/>
        </p:nvSpPr>
        <p:spPr>
          <a:xfrm>
            <a:off x="-4685622" y="5449552"/>
            <a:ext cx="3930699" cy="1544308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Je kan na het invoegen de foto nog verschuiven en/of  vergroten door de foto te: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Selecteren &gt; afbeeldingsopmaak &gt; bijsnijden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ENG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: select &gt; image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layout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 &gt;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crop</a:t>
            </a: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Nu kan je de foto zelf verslepen en/of vergroten/verkleinen in het kader.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A56AC55C-1262-4599-9A1B-E49598629140}"/>
              </a:ext>
            </a:extLst>
          </p:cNvPr>
          <p:cNvSpPr>
            <a:spLocks noGrp="1"/>
          </p:cNvSpPr>
          <p:nvPr>
            <p:ph type="sldNum" sz="quarter" idx="36"/>
          </p:nvPr>
        </p:nvSpPr>
        <p:spPr>
          <a:xfrm>
            <a:off x="10521814" y="6212089"/>
            <a:ext cx="1513764" cy="365125"/>
          </a:xfrm>
          <a:prstGeom prst="rect">
            <a:avLst/>
          </a:prstGeom>
        </p:spPr>
        <p:txBody>
          <a:bodyPr/>
          <a:lstStyle/>
          <a:p>
            <a:fld id="{C0B2EF14-4A5E-9745-A203-CFD06475368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7" name="Tijdelijke aanduiding voor tekst 3">
            <a:extLst>
              <a:ext uri="{FF2B5EF4-FFF2-40B4-BE49-F238E27FC236}">
                <a16:creationId xmlns:a16="http://schemas.microsoft.com/office/drawing/2014/main" id="{1DF1C92D-FD08-4482-8F41-EA3FC515818C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838200" y="5006114"/>
            <a:ext cx="3397250" cy="9945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lang="nl-NL" sz="1800" smtClean="0">
                <a:solidFill>
                  <a:schemeClr val="tx1"/>
                </a:solidFill>
                <a:latin typeface="+mn-lt"/>
              </a:defRPr>
            </a:lvl1pPr>
            <a:lvl2pPr marL="1714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2pPr>
            <a:lvl3pPr marL="6286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3pPr>
            <a:lvl4pPr marL="1085850" indent="0">
              <a:buFont typeface="Arial" panose="020B0604020202020204" pitchFamily="34" charset="0"/>
              <a:buNone/>
              <a:defRPr lang="nl-NL" smtClean="0">
                <a:solidFill>
                  <a:schemeClr val="tx2"/>
                </a:solidFill>
                <a:latin typeface="+mn-lt"/>
              </a:defRPr>
            </a:lvl4pPr>
            <a:lvl5pPr marL="1543050" indent="0">
              <a:buFont typeface="Arial" panose="020B0604020202020204" pitchFamily="34" charset="0"/>
              <a:buNone/>
              <a:defRPr lang="en-GB">
                <a:solidFill>
                  <a:schemeClr val="tx2"/>
                </a:solidFill>
                <a:latin typeface="+mn-lt"/>
              </a:defRPr>
            </a:lvl5pPr>
          </a:lstStyle>
          <a:p>
            <a:pPr marL="0" lvl="0" algn="ctr"/>
            <a:r>
              <a:rPr lang="en-US"/>
              <a:t>Click to edit Master text styles</a:t>
            </a:r>
          </a:p>
        </p:txBody>
      </p:sp>
      <p:sp>
        <p:nvSpPr>
          <p:cNvPr id="48" name="Tijdelijke aanduiding voor afbeelding 14">
            <a:extLst>
              <a:ext uri="{FF2B5EF4-FFF2-40B4-BE49-F238E27FC236}">
                <a16:creationId xmlns:a16="http://schemas.microsoft.com/office/drawing/2014/main" id="{C17446A0-1544-44A5-8E99-2C973E21CD02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2084802" y="3948719"/>
            <a:ext cx="904047" cy="901043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49" name="Tijdelijke aanduiding voor tekst 3">
            <a:extLst>
              <a:ext uri="{FF2B5EF4-FFF2-40B4-BE49-F238E27FC236}">
                <a16:creationId xmlns:a16="http://schemas.microsoft.com/office/drawing/2014/main" id="{FC38250E-3176-4A8F-B2CE-EF88457E075E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4402613" y="5006114"/>
            <a:ext cx="3397250" cy="9945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lang="nl-NL" sz="1800" smtClean="0">
                <a:solidFill>
                  <a:schemeClr val="tx1"/>
                </a:solidFill>
                <a:latin typeface="+mn-lt"/>
              </a:defRPr>
            </a:lvl1pPr>
            <a:lvl2pPr marL="1714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2pPr>
            <a:lvl3pPr marL="6286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3pPr>
            <a:lvl4pPr marL="1085850" indent="0">
              <a:buFont typeface="Arial" panose="020B0604020202020204" pitchFamily="34" charset="0"/>
              <a:buNone/>
              <a:defRPr lang="nl-NL" smtClean="0">
                <a:solidFill>
                  <a:schemeClr val="tx2"/>
                </a:solidFill>
                <a:latin typeface="+mn-lt"/>
              </a:defRPr>
            </a:lvl4pPr>
            <a:lvl5pPr marL="1543050" indent="0">
              <a:buFont typeface="Arial" panose="020B0604020202020204" pitchFamily="34" charset="0"/>
              <a:buNone/>
              <a:defRPr lang="en-GB">
                <a:solidFill>
                  <a:schemeClr val="tx2"/>
                </a:solidFill>
                <a:latin typeface="+mn-lt"/>
              </a:defRPr>
            </a:lvl5pPr>
          </a:lstStyle>
          <a:p>
            <a:pPr marL="0" lvl="0" algn="ctr"/>
            <a:r>
              <a:rPr lang="en-US"/>
              <a:t>Click to edit Master text styles</a:t>
            </a:r>
          </a:p>
        </p:txBody>
      </p:sp>
      <p:sp>
        <p:nvSpPr>
          <p:cNvPr id="50" name="Tijdelijke aanduiding voor afbeelding 14">
            <a:extLst>
              <a:ext uri="{FF2B5EF4-FFF2-40B4-BE49-F238E27FC236}">
                <a16:creationId xmlns:a16="http://schemas.microsoft.com/office/drawing/2014/main" id="{6435E2B5-9F52-480C-BE4F-71B56CE519B4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5649215" y="3948719"/>
            <a:ext cx="904047" cy="901043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51" name="Tijdelijke aanduiding voor tekst 3">
            <a:extLst>
              <a:ext uri="{FF2B5EF4-FFF2-40B4-BE49-F238E27FC236}">
                <a16:creationId xmlns:a16="http://schemas.microsoft.com/office/drawing/2014/main" id="{A76D1AFA-BF19-4037-A5E5-B65C31B7AC5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7967026" y="5006114"/>
            <a:ext cx="3397250" cy="9945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lang="nl-NL" sz="1800" smtClean="0">
                <a:solidFill>
                  <a:schemeClr val="tx1"/>
                </a:solidFill>
                <a:latin typeface="+mn-lt"/>
              </a:defRPr>
            </a:lvl1pPr>
            <a:lvl2pPr marL="1714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2pPr>
            <a:lvl3pPr marL="6286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3pPr>
            <a:lvl4pPr marL="1085850" indent="0">
              <a:buFont typeface="Arial" panose="020B0604020202020204" pitchFamily="34" charset="0"/>
              <a:buNone/>
              <a:defRPr lang="nl-NL" smtClean="0">
                <a:solidFill>
                  <a:schemeClr val="tx2"/>
                </a:solidFill>
                <a:latin typeface="+mn-lt"/>
              </a:defRPr>
            </a:lvl4pPr>
            <a:lvl5pPr marL="1543050" indent="0">
              <a:buFont typeface="Arial" panose="020B0604020202020204" pitchFamily="34" charset="0"/>
              <a:buNone/>
              <a:defRPr lang="en-GB">
                <a:solidFill>
                  <a:schemeClr val="tx2"/>
                </a:solidFill>
                <a:latin typeface="+mn-lt"/>
              </a:defRPr>
            </a:lvl5pPr>
          </a:lstStyle>
          <a:p>
            <a:pPr marL="0" lvl="0" algn="ctr"/>
            <a:r>
              <a:rPr lang="en-US"/>
              <a:t>Click to edit Master text styles</a:t>
            </a:r>
          </a:p>
        </p:txBody>
      </p:sp>
      <p:sp>
        <p:nvSpPr>
          <p:cNvPr id="52" name="Tijdelijke aanduiding voor afbeelding 14">
            <a:extLst>
              <a:ext uri="{FF2B5EF4-FFF2-40B4-BE49-F238E27FC236}">
                <a16:creationId xmlns:a16="http://schemas.microsoft.com/office/drawing/2014/main" id="{53CC7C3C-032E-43BD-BB3C-D74EE2737788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9213628" y="3948719"/>
            <a:ext cx="904047" cy="901043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53" name="Tijdelijke aanduiding voor tekst 6">
            <a:extLst>
              <a:ext uri="{FF2B5EF4-FFF2-40B4-BE49-F238E27FC236}">
                <a16:creationId xmlns:a16="http://schemas.microsoft.com/office/drawing/2014/main" id="{800F98BF-369C-4277-8D9A-303DBB03CB0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 rot="5400000">
            <a:off x="2048329" y="3720927"/>
            <a:ext cx="4572000" cy="18000"/>
          </a:xfrm>
          <a:solidFill>
            <a:schemeClr val="bg2">
              <a:lumMod val="90000"/>
            </a:schemeClr>
          </a:solidFill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4" name="Tijdelijke aanduiding voor tekst 6">
            <a:extLst>
              <a:ext uri="{FF2B5EF4-FFF2-40B4-BE49-F238E27FC236}">
                <a16:creationId xmlns:a16="http://schemas.microsoft.com/office/drawing/2014/main" id="{6BCDBB89-288D-4C7B-A937-F4AFF9D21F34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 rot="5400000">
            <a:off x="5597444" y="3720927"/>
            <a:ext cx="4572000" cy="18000"/>
          </a:xfrm>
          <a:solidFill>
            <a:schemeClr val="bg2">
              <a:lumMod val="90000"/>
            </a:schemeClr>
          </a:solidFill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5" name="Tijdelijke aanduiding voor tekst 6">
            <a:extLst>
              <a:ext uri="{FF2B5EF4-FFF2-40B4-BE49-F238E27FC236}">
                <a16:creationId xmlns:a16="http://schemas.microsoft.com/office/drawing/2014/main" id="{60BE33B4-DA0A-48B0-A7F8-49064C4383DF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838200" y="3715100"/>
            <a:ext cx="10548000" cy="18000"/>
          </a:xfrm>
          <a:solidFill>
            <a:schemeClr val="bg2">
              <a:lumMod val="90000"/>
            </a:schemeClr>
          </a:solidFill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29100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750"/>
                            </p:stCondLst>
                            <p:childTnLst>
                              <p:par>
                                <p:cTn id="18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250"/>
                            </p:stCondLst>
                            <p:childTnLst>
                              <p:par>
                                <p:cTn id="4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000"/>
                            </p:stCondLst>
                            <p:childTnLst>
                              <p:par>
                                <p:cTn id="57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3750"/>
                            </p:stCondLst>
                            <p:childTnLst>
                              <p:par>
                                <p:cTn id="70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1" animBg="1"/>
      <p:bldP spid="16" grpId="0"/>
      <p:bldP spid="17" grpId="0" animBg="1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1" animBg="1"/>
      <p:bldP spid="18" grpId="0"/>
      <p:bldP spid="19" grpId="0" animBg="1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1" animBg="1"/>
      <p:bldP spid="20" grpId="0"/>
      <p:bldP spid="47" grpId="0" animBg="1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7" grpId="1" animBg="1"/>
      <p:bldP spid="48" grpId="0"/>
      <p:bldP spid="49" grpId="0" animBg="1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9" grpId="1" animBg="1"/>
      <p:bldP spid="50" grpId="0"/>
      <p:bldP spid="51" grpId="0" animBg="1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1" grpId="1" animBg="1"/>
      <p:bldP spid="52" grpId="0"/>
    </p:bldLst>
  </p:timing>
  <p:hf hdr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conenslide_3_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14D55077-9C2C-4B97-86F5-DF09E316DCA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90239" y="3641147"/>
            <a:ext cx="2655000" cy="1028700"/>
          </a:xfrm>
          <a:prstGeom prst="rect">
            <a:avLst/>
          </a:prstGeom>
        </p:spPr>
        <p:txBody>
          <a:bodyPr lIns="0" rIns="0" anchor="b"/>
          <a:lstStyle>
            <a:lvl1pPr marL="0" indent="0">
              <a:buNone/>
              <a:defRPr sz="1800" b="1" cap="none" baseline="0">
                <a:solidFill>
                  <a:schemeClr val="accent2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nl-BE" dirty="0"/>
              <a:t>Klik hier om de titel van item 1 toe te voegen</a:t>
            </a:r>
            <a:endParaRPr lang="en-BE" dirty="0"/>
          </a:p>
        </p:txBody>
      </p:sp>
      <p:sp>
        <p:nvSpPr>
          <p:cNvPr id="16" name="Tijdelijke aanduiding voor tekst 5">
            <a:extLst>
              <a:ext uri="{FF2B5EF4-FFF2-40B4-BE49-F238E27FC236}">
                <a16:creationId xmlns:a16="http://schemas.microsoft.com/office/drawing/2014/main" id="{4E08617D-D4DF-44AA-B90A-CF03870C0FD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79613" y="3641147"/>
            <a:ext cx="2655000" cy="1028700"/>
          </a:xfrm>
          <a:prstGeom prst="rect">
            <a:avLst/>
          </a:prstGeom>
        </p:spPr>
        <p:txBody>
          <a:bodyPr lIns="0" rIns="0" anchor="b"/>
          <a:lstStyle>
            <a:lvl1pPr marL="0" indent="0">
              <a:buNone/>
              <a:defRPr sz="1800" b="1" cap="none" baseline="0">
                <a:solidFill>
                  <a:schemeClr val="accent2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nl-BE" dirty="0"/>
              <a:t>Klik hier om de titel van item 2 toe te voegen</a:t>
            </a:r>
            <a:endParaRPr lang="en-BE" dirty="0"/>
          </a:p>
        </p:txBody>
      </p:sp>
      <p:sp>
        <p:nvSpPr>
          <p:cNvPr id="17" name="Tijdelijke aanduiding voor tekst 5">
            <a:extLst>
              <a:ext uri="{FF2B5EF4-FFF2-40B4-BE49-F238E27FC236}">
                <a16:creationId xmlns:a16="http://schemas.microsoft.com/office/drawing/2014/main" id="{0F472A18-073F-455F-A5E1-EE1B3FCC15F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668988" y="3641147"/>
            <a:ext cx="2655000" cy="1028700"/>
          </a:xfrm>
          <a:prstGeom prst="rect">
            <a:avLst/>
          </a:prstGeom>
        </p:spPr>
        <p:txBody>
          <a:bodyPr lIns="0" rIns="0" anchor="b"/>
          <a:lstStyle>
            <a:lvl1pPr marL="0" indent="0">
              <a:buNone/>
              <a:defRPr sz="1800" b="1" cap="none" baseline="0">
                <a:solidFill>
                  <a:schemeClr val="accent2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nl-BE" dirty="0"/>
              <a:t>Klik hier om de titel van item 3 toe te voegen</a:t>
            </a:r>
            <a:endParaRPr lang="en-BE" dirty="0"/>
          </a:p>
        </p:txBody>
      </p:sp>
      <p:sp>
        <p:nvSpPr>
          <p:cNvPr id="9" name="Tijdelijke aanduiding voor SmartArt 8">
            <a:extLst>
              <a:ext uri="{FF2B5EF4-FFF2-40B4-BE49-F238E27FC236}">
                <a16:creationId xmlns:a16="http://schemas.microsoft.com/office/drawing/2014/main" id="{7EA68BE6-457C-44F1-BBED-89A509124CD4}"/>
              </a:ext>
            </a:extLst>
          </p:cNvPr>
          <p:cNvSpPr>
            <a:spLocks noGrp="1"/>
          </p:cNvSpPr>
          <p:nvPr>
            <p:ph type="dgm" sz="quarter" idx="17" hasCustomPrompt="1"/>
          </p:nvPr>
        </p:nvSpPr>
        <p:spPr>
          <a:xfrm>
            <a:off x="890588" y="2121897"/>
            <a:ext cx="1636712" cy="16367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aseline="0"/>
            </a:lvl1pPr>
          </a:lstStyle>
          <a:p>
            <a:r>
              <a:rPr lang="en-GB" dirty="0" err="1"/>
              <a:t>Icoon</a:t>
            </a:r>
            <a:r>
              <a:rPr lang="en-GB" dirty="0"/>
              <a:t> 1</a:t>
            </a:r>
            <a:endParaRPr lang="en-BE" dirty="0"/>
          </a:p>
        </p:txBody>
      </p:sp>
      <p:sp>
        <p:nvSpPr>
          <p:cNvPr id="26" name="Tijdelijke aanduiding voor SmartArt 8">
            <a:extLst>
              <a:ext uri="{FF2B5EF4-FFF2-40B4-BE49-F238E27FC236}">
                <a16:creationId xmlns:a16="http://schemas.microsoft.com/office/drawing/2014/main" id="{20231F53-AF66-41C3-ABB3-C7460725331E}"/>
              </a:ext>
            </a:extLst>
          </p:cNvPr>
          <p:cNvSpPr>
            <a:spLocks noGrp="1"/>
          </p:cNvSpPr>
          <p:nvPr>
            <p:ph type="dgm" sz="quarter" idx="18" hasCustomPrompt="1"/>
          </p:nvPr>
        </p:nvSpPr>
        <p:spPr>
          <a:xfrm>
            <a:off x="4779613" y="2121897"/>
            <a:ext cx="1636712" cy="16367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/>
            </a:lvl1pPr>
          </a:lstStyle>
          <a:p>
            <a:r>
              <a:rPr lang="en-GB" dirty="0" err="1"/>
              <a:t>Icoon</a:t>
            </a:r>
            <a:r>
              <a:rPr lang="en-GB" dirty="0"/>
              <a:t> 2</a:t>
            </a:r>
            <a:endParaRPr lang="en-BE" dirty="0"/>
          </a:p>
        </p:txBody>
      </p:sp>
      <p:sp>
        <p:nvSpPr>
          <p:cNvPr id="27" name="Tijdelijke aanduiding voor SmartArt 8">
            <a:extLst>
              <a:ext uri="{FF2B5EF4-FFF2-40B4-BE49-F238E27FC236}">
                <a16:creationId xmlns:a16="http://schemas.microsoft.com/office/drawing/2014/main" id="{3C023902-C8F0-4389-87F8-8863FE2847C9}"/>
              </a:ext>
            </a:extLst>
          </p:cNvPr>
          <p:cNvSpPr>
            <a:spLocks noGrp="1"/>
          </p:cNvSpPr>
          <p:nvPr>
            <p:ph type="dgm" sz="quarter" idx="19" hasCustomPrompt="1"/>
          </p:nvPr>
        </p:nvSpPr>
        <p:spPr>
          <a:xfrm>
            <a:off x="8668639" y="2121897"/>
            <a:ext cx="1636712" cy="16367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/>
            </a:lvl1pPr>
          </a:lstStyle>
          <a:p>
            <a:r>
              <a:rPr lang="en-GB" dirty="0" err="1"/>
              <a:t>Icoon</a:t>
            </a:r>
            <a:r>
              <a:rPr lang="en-GB" dirty="0"/>
              <a:t> 3</a:t>
            </a:r>
            <a:endParaRPr lang="en-B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5FF061F-973B-46E1-9F05-CF9B8C950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788A1D2B-F104-45FD-AA41-6BCC37C2B0CC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10521814" y="6212089"/>
            <a:ext cx="1513764" cy="365125"/>
          </a:xfrm>
          <a:prstGeom prst="rect">
            <a:avLst/>
          </a:prstGeom>
        </p:spPr>
        <p:txBody>
          <a:bodyPr/>
          <a:lstStyle/>
          <a:p>
            <a:fld id="{C0B2EF14-4A5E-9745-A203-CFD06475368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AC99B72F-0E3D-4DC7-AB27-B4A6D5F7EE6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90239" y="4907947"/>
            <a:ext cx="612000" cy="54000"/>
          </a:xfr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ijdelijke aanduiding voor tekst 6">
            <a:extLst>
              <a:ext uri="{FF2B5EF4-FFF2-40B4-BE49-F238E27FC236}">
                <a16:creationId xmlns:a16="http://schemas.microsoft.com/office/drawing/2014/main" id="{2FDC2CED-B505-4674-B170-D2D189C039A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779613" y="4907947"/>
            <a:ext cx="612000" cy="54000"/>
          </a:xfr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ijdelijke aanduiding voor tekst 6">
            <a:extLst>
              <a:ext uri="{FF2B5EF4-FFF2-40B4-BE49-F238E27FC236}">
                <a16:creationId xmlns:a16="http://schemas.microsoft.com/office/drawing/2014/main" id="{381B417B-E310-4277-947B-72D4B362309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668639" y="4907947"/>
            <a:ext cx="612000" cy="54000"/>
          </a:xfr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10717412"/>
      </p:ext>
    </p:extLst>
  </p:cSld>
  <p:clrMapOvr>
    <a:masterClrMapping/>
  </p:clrMapOvr>
  <p:transition spd="slow">
    <p:cover/>
  </p:transition>
  <p:hf hdr="0"/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orient="horz" pos="164">
          <p15:clr>
            <a:srgbClr val="FBAE40"/>
          </p15:clr>
        </p15:guide>
        <p15:guide id="4" orient="horz" pos="4156">
          <p15:clr>
            <a:srgbClr val="FBAE40"/>
          </p15:clr>
        </p15:guide>
        <p15:guide id="5" pos="167">
          <p15:clr>
            <a:srgbClr val="FBAE40"/>
          </p15:clr>
        </p15:guide>
        <p15:guide id="6" pos="7515">
          <p15:clr>
            <a:srgbClr val="FBAE4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conenslide_4_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14D55077-9C2C-4B97-86F5-DF09E316DCA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1223" y="3429000"/>
            <a:ext cx="2655000" cy="1028700"/>
          </a:xfrm>
          <a:prstGeom prst="rect">
            <a:avLst/>
          </a:prstGeom>
        </p:spPr>
        <p:txBody>
          <a:bodyPr lIns="0" rIns="0" anchor="b"/>
          <a:lstStyle>
            <a:lvl1pPr marL="0" indent="0">
              <a:buNone/>
              <a:defRPr sz="1800" b="1" cap="none" baseline="0">
                <a:solidFill>
                  <a:schemeClr val="accent2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nl-BE" dirty="0"/>
              <a:t>Klik hier om de titel van item 1 toe te voegen</a:t>
            </a:r>
            <a:endParaRPr lang="en-BE" dirty="0"/>
          </a:p>
        </p:txBody>
      </p:sp>
      <p:sp>
        <p:nvSpPr>
          <p:cNvPr id="16" name="Tijdelijke aanduiding voor tekst 5">
            <a:extLst>
              <a:ext uri="{FF2B5EF4-FFF2-40B4-BE49-F238E27FC236}">
                <a16:creationId xmlns:a16="http://schemas.microsoft.com/office/drawing/2014/main" id="{4E08617D-D4DF-44AA-B90A-CF03870C0FD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397461" y="3429000"/>
            <a:ext cx="2655000" cy="1028700"/>
          </a:xfrm>
          <a:prstGeom prst="rect">
            <a:avLst/>
          </a:prstGeom>
        </p:spPr>
        <p:txBody>
          <a:bodyPr lIns="0" rIns="0" anchor="b"/>
          <a:lstStyle>
            <a:lvl1pPr marL="0" indent="0">
              <a:buNone/>
              <a:defRPr sz="1800" b="1" cap="none" baseline="0">
                <a:solidFill>
                  <a:schemeClr val="accent2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nl-BE" dirty="0"/>
              <a:t>Klik hier om de titel van item 2 toe te voegen</a:t>
            </a:r>
            <a:endParaRPr lang="en-BE" dirty="0"/>
          </a:p>
        </p:txBody>
      </p:sp>
      <p:sp>
        <p:nvSpPr>
          <p:cNvPr id="17" name="Tijdelijke aanduiding voor tekst 5">
            <a:extLst>
              <a:ext uri="{FF2B5EF4-FFF2-40B4-BE49-F238E27FC236}">
                <a16:creationId xmlns:a16="http://schemas.microsoft.com/office/drawing/2014/main" id="{0F472A18-073F-455F-A5E1-EE1B3FCC15F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13699" y="3429000"/>
            <a:ext cx="2655000" cy="1028700"/>
          </a:xfrm>
          <a:prstGeom prst="rect">
            <a:avLst/>
          </a:prstGeom>
        </p:spPr>
        <p:txBody>
          <a:bodyPr lIns="0" rIns="0" anchor="b"/>
          <a:lstStyle>
            <a:lvl1pPr marL="0" indent="0">
              <a:buNone/>
              <a:defRPr sz="1800" b="1" cap="none" baseline="0">
                <a:solidFill>
                  <a:schemeClr val="accent2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nl-BE" dirty="0"/>
              <a:t>Klik hier om de titel van item 3 toe te voegen</a:t>
            </a:r>
            <a:endParaRPr lang="en-BE" dirty="0"/>
          </a:p>
        </p:txBody>
      </p:sp>
      <p:sp>
        <p:nvSpPr>
          <p:cNvPr id="14" name="Tijdelijke aanduiding voor tekst 5">
            <a:extLst>
              <a:ext uri="{FF2B5EF4-FFF2-40B4-BE49-F238E27FC236}">
                <a16:creationId xmlns:a16="http://schemas.microsoft.com/office/drawing/2014/main" id="{441213FE-5658-4442-A2B2-CC998836986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229936" y="3429000"/>
            <a:ext cx="2655000" cy="1028700"/>
          </a:xfrm>
          <a:prstGeom prst="rect">
            <a:avLst/>
          </a:prstGeom>
        </p:spPr>
        <p:txBody>
          <a:bodyPr lIns="0" rIns="0" anchor="b"/>
          <a:lstStyle>
            <a:lvl1pPr marL="0" indent="0">
              <a:buNone/>
              <a:defRPr sz="1800" b="1" cap="none" baseline="0">
                <a:solidFill>
                  <a:schemeClr val="accent2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nl-BE" dirty="0"/>
              <a:t>Klik hier om de titel van item 4 toe te voegen</a:t>
            </a:r>
            <a:endParaRPr lang="en-BE" dirty="0"/>
          </a:p>
        </p:txBody>
      </p:sp>
      <p:sp>
        <p:nvSpPr>
          <p:cNvPr id="25" name="Tijdelijke aanduiding voor SmartArt 8">
            <a:extLst>
              <a:ext uri="{FF2B5EF4-FFF2-40B4-BE49-F238E27FC236}">
                <a16:creationId xmlns:a16="http://schemas.microsoft.com/office/drawing/2014/main" id="{77A7708E-4C93-416F-B577-F344F26B89FE}"/>
              </a:ext>
            </a:extLst>
          </p:cNvPr>
          <p:cNvSpPr>
            <a:spLocks noGrp="1"/>
          </p:cNvSpPr>
          <p:nvPr>
            <p:ph type="dgm" sz="quarter" idx="17" hasCustomPrompt="1"/>
          </p:nvPr>
        </p:nvSpPr>
        <p:spPr>
          <a:xfrm>
            <a:off x="481223" y="2243336"/>
            <a:ext cx="1337843" cy="133784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aseline="0"/>
            </a:lvl1pPr>
          </a:lstStyle>
          <a:p>
            <a:r>
              <a:rPr lang="en-GB" dirty="0" err="1"/>
              <a:t>Icoon</a:t>
            </a:r>
            <a:r>
              <a:rPr lang="en-GB" dirty="0"/>
              <a:t> 1</a:t>
            </a:r>
            <a:endParaRPr lang="en-BE" dirty="0"/>
          </a:p>
        </p:txBody>
      </p:sp>
      <p:sp>
        <p:nvSpPr>
          <p:cNvPr id="26" name="Tijdelijke aanduiding voor SmartArt 8">
            <a:extLst>
              <a:ext uri="{FF2B5EF4-FFF2-40B4-BE49-F238E27FC236}">
                <a16:creationId xmlns:a16="http://schemas.microsoft.com/office/drawing/2014/main" id="{90301D7C-51EF-4D1C-B3D1-362270B1ADEB}"/>
              </a:ext>
            </a:extLst>
          </p:cNvPr>
          <p:cNvSpPr>
            <a:spLocks noGrp="1"/>
          </p:cNvSpPr>
          <p:nvPr>
            <p:ph type="dgm" sz="quarter" idx="18" hasCustomPrompt="1"/>
          </p:nvPr>
        </p:nvSpPr>
        <p:spPr>
          <a:xfrm>
            <a:off x="3397461" y="2243336"/>
            <a:ext cx="1337843" cy="133784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/>
            </a:lvl1pPr>
          </a:lstStyle>
          <a:p>
            <a:r>
              <a:rPr lang="en-GB" dirty="0" err="1"/>
              <a:t>Icoon</a:t>
            </a:r>
            <a:r>
              <a:rPr lang="en-GB" dirty="0"/>
              <a:t> 2</a:t>
            </a:r>
            <a:endParaRPr lang="en-BE" dirty="0"/>
          </a:p>
        </p:txBody>
      </p:sp>
      <p:sp>
        <p:nvSpPr>
          <p:cNvPr id="27" name="Tijdelijke aanduiding voor SmartArt 8">
            <a:extLst>
              <a:ext uri="{FF2B5EF4-FFF2-40B4-BE49-F238E27FC236}">
                <a16:creationId xmlns:a16="http://schemas.microsoft.com/office/drawing/2014/main" id="{7B0608B4-8F8C-46DB-BC9C-8A2835A6941F}"/>
              </a:ext>
            </a:extLst>
          </p:cNvPr>
          <p:cNvSpPr>
            <a:spLocks noGrp="1"/>
          </p:cNvSpPr>
          <p:nvPr>
            <p:ph type="dgm" sz="quarter" idx="19" hasCustomPrompt="1"/>
          </p:nvPr>
        </p:nvSpPr>
        <p:spPr>
          <a:xfrm>
            <a:off x="6313697" y="2243336"/>
            <a:ext cx="1337843" cy="133784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/>
            </a:lvl1pPr>
          </a:lstStyle>
          <a:p>
            <a:r>
              <a:rPr lang="en-GB" dirty="0" err="1"/>
              <a:t>Icoon</a:t>
            </a:r>
            <a:r>
              <a:rPr lang="en-GB" dirty="0"/>
              <a:t> 3</a:t>
            </a:r>
            <a:endParaRPr lang="en-BE" dirty="0"/>
          </a:p>
        </p:txBody>
      </p:sp>
      <p:sp>
        <p:nvSpPr>
          <p:cNvPr id="28" name="Tijdelijke aanduiding voor SmartArt 8">
            <a:extLst>
              <a:ext uri="{FF2B5EF4-FFF2-40B4-BE49-F238E27FC236}">
                <a16:creationId xmlns:a16="http://schemas.microsoft.com/office/drawing/2014/main" id="{FF6B0AA1-8DA3-4E64-83FE-C8BB46931189}"/>
              </a:ext>
            </a:extLst>
          </p:cNvPr>
          <p:cNvSpPr>
            <a:spLocks noGrp="1"/>
          </p:cNvSpPr>
          <p:nvPr>
            <p:ph type="dgm" sz="quarter" idx="21" hasCustomPrompt="1"/>
          </p:nvPr>
        </p:nvSpPr>
        <p:spPr>
          <a:xfrm>
            <a:off x="9229935" y="2243336"/>
            <a:ext cx="1337843" cy="133784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/>
            </a:lvl1pPr>
          </a:lstStyle>
          <a:p>
            <a:r>
              <a:rPr lang="en-GB" dirty="0" err="1"/>
              <a:t>Icoon</a:t>
            </a:r>
            <a:r>
              <a:rPr lang="en-GB" dirty="0"/>
              <a:t> 4</a:t>
            </a:r>
            <a:endParaRPr lang="en-B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75DF763-B9D1-4272-995B-47A53DE55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7DA149E6-758D-4404-8B20-0C8C2C32DA80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>
          <a:xfrm>
            <a:off x="10521814" y="6212089"/>
            <a:ext cx="1513764" cy="365125"/>
          </a:xfrm>
          <a:prstGeom prst="rect">
            <a:avLst/>
          </a:prstGeom>
        </p:spPr>
        <p:txBody>
          <a:bodyPr/>
          <a:lstStyle/>
          <a:p>
            <a:fld id="{C0B2EF14-4A5E-9745-A203-CFD06475368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Tijdelijke aanduiding voor tekst 6">
            <a:extLst>
              <a:ext uri="{FF2B5EF4-FFF2-40B4-BE49-F238E27FC236}">
                <a16:creationId xmlns:a16="http://schemas.microsoft.com/office/drawing/2014/main" id="{58820E1A-3786-4CAD-B96A-1BC760EF6E3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81223" y="4722800"/>
            <a:ext cx="612000" cy="54000"/>
          </a:xfr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ijdelijke aanduiding voor tekst 6">
            <a:extLst>
              <a:ext uri="{FF2B5EF4-FFF2-40B4-BE49-F238E27FC236}">
                <a16:creationId xmlns:a16="http://schemas.microsoft.com/office/drawing/2014/main" id="{7BE5CD57-BE93-483F-B226-F026848287D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3397461" y="4722800"/>
            <a:ext cx="612000" cy="54000"/>
          </a:xfr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ijdelijke aanduiding voor tekst 6">
            <a:extLst>
              <a:ext uri="{FF2B5EF4-FFF2-40B4-BE49-F238E27FC236}">
                <a16:creationId xmlns:a16="http://schemas.microsoft.com/office/drawing/2014/main" id="{3E82F6D0-80D6-4BC6-B583-C40D971A2BC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313697" y="4722800"/>
            <a:ext cx="612000" cy="54000"/>
          </a:xfr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ijdelijke aanduiding voor tekst 6">
            <a:extLst>
              <a:ext uri="{FF2B5EF4-FFF2-40B4-BE49-F238E27FC236}">
                <a16:creationId xmlns:a16="http://schemas.microsoft.com/office/drawing/2014/main" id="{458AAC12-4F15-4C93-B6B0-8713A40D12A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28036" y="4722800"/>
            <a:ext cx="612000" cy="54000"/>
          </a:xfr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84179577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/>
      <p:bldP spid="26" grpId="0"/>
      <p:bldP spid="27" grpId="0"/>
      <p:bldP spid="28" grpId="0"/>
    </p:bldLst>
  </p:timing>
  <p:hf hdr="0"/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orient="horz" pos="164">
          <p15:clr>
            <a:srgbClr val="FBAE40"/>
          </p15:clr>
        </p15:guide>
        <p15:guide id="4" orient="horz" pos="4156">
          <p15:clr>
            <a:srgbClr val="FBAE40"/>
          </p15:clr>
        </p15:guide>
        <p15:guide id="5" pos="167">
          <p15:clr>
            <a:srgbClr val="FBAE40"/>
          </p15:clr>
        </p15:guide>
        <p15:guide id="6" pos="7515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able of Content - 4 o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hthoek 18">
            <a:extLst>
              <a:ext uri="{FF2B5EF4-FFF2-40B4-BE49-F238E27FC236}">
                <a16:creationId xmlns:a16="http://schemas.microsoft.com/office/drawing/2014/main" id="{0EB0BEF7-7A51-4AF5-B44C-BA4BE5376A4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B91E60E0-1FC2-4982-A642-AD169632EED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213600" y="691174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01</a:t>
            </a:r>
          </a:p>
        </p:txBody>
      </p:sp>
      <p:sp>
        <p:nvSpPr>
          <p:cNvPr id="9" name="Tijdelijke aanduiding voor tekst 6">
            <a:extLst>
              <a:ext uri="{FF2B5EF4-FFF2-40B4-BE49-F238E27FC236}">
                <a16:creationId xmlns:a16="http://schemas.microsoft.com/office/drawing/2014/main" id="{1C2BBB1D-61A6-4D19-957B-C932CB58F3E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688964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10" name="Tijdelijke aanduiding voor tekst 6">
            <a:extLst>
              <a:ext uri="{FF2B5EF4-FFF2-40B4-BE49-F238E27FC236}">
                <a16:creationId xmlns:a16="http://schemas.microsoft.com/office/drawing/2014/main" id="{B09DD24D-7E0B-4D1B-AD33-39719705CFB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13600" y="2200680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02</a:t>
            </a:r>
          </a:p>
        </p:txBody>
      </p:sp>
      <p:sp>
        <p:nvSpPr>
          <p:cNvPr id="12" name="Tijdelijke aanduiding voor tekst 6">
            <a:extLst>
              <a:ext uri="{FF2B5EF4-FFF2-40B4-BE49-F238E27FC236}">
                <a16:creationId xmlns:a16="http://schemas.microsoft.com/office/drawing/2014/main" id="{FA8DCC83-98AE-468C-90E2-741B3EFB183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00" y="2198470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13" name="Tijdelijke aanduiding voor tekst 6">
            <a:extLst>
              <a:ext uri="{FF2B5EF4-FFF2-40B4-BE49-F238E27FC236}">
                <a16:creationId xmlns:a16="http://schemas.microsoft.com/office/drawing/2014/main" id="{7035A987-E466-41FB-A891-10D37522113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13600" y="3710186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03</a:t>
            </a:r>
          </a:p>
        </p:txBody>
      </p:sp>
      <p:sp>
        <p:nvSpPr>
          <p:cNvPr id="15" name="Tijdelijke aanduiding voor tekst 6">
            <a:extLst>
              <a:ext uri="{FF2B5EF4-FFF2-40B4-BE49-F238E27FC236}">
                <a16:creationId xmlns:a16="http://schemas.microsoft.com/office/drawing/2014/main" id="{AB680C88-024B-424F-8EE2-ED41778815E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96000" y="3707976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16" name="Tijdelijke aanduiding voor tekst 6">
            <a:extLst>
              <a:ext uri="{FF2B5EF4-FFF2-40B4-BE49-F238E27FC236}">
                <a16:creationId xmlns:a16="http://schemas.microsoft.com/office/drawing/2014/main" id="{38D45C65-C2E6-4C24-AA31-3DA161DEF5E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13600" y="5219693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04</a:t>
            </a:r>
          </a:p>
        </p:txBody>
      </p:sp>
      <p:sp>
        <p:nvSpPr>
          <p:cNvPr id="18" name="Tijdelijke aanduiding voor tekst 6">
            <a:extLst>
              <a:ext uri="{FF2B5EF4-FFF2-40B4-BE49-F238E27FC236}">
                <a16:creationId xmlns:a16="http://schemas.microsoft.com/office/drawing/2014/main" id="{B570384C-4A71-4DA5-B91E-0F075C20025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6000" y="5217483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23" name="Titel 1">
            <a:extLst>
              <a:ext uri="{FF2B5EF4-FFF2-40B4-BE49-F238E27FC236}">
                <a16:creationId xmlns:a16="http://schemas.microsoft.com/office/drawing/2014/main" id="{A0C511C7-96B3-409B-A041-8C044BC883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613" y="688964"/>
            <a:ext cx="4717263" cy="1903106"/>
          </a:xfrm>
        </p:spPr>
        <p:txBody>
          <a:bodyPr anchor="t">
            <a:noAutofit/>
          </a:bodyPr>
          <a:lstStyle>
            <a:lvl1pPr algn="l">
              <a:defRPr sz="54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24" name="Rechthoek 23">
            <a:extLst>
              <a:ext uri="{FF2B5EF4-FFF2-40B4-BE49-F238E27FC236}">
                <a16:creationId xmlns:a16="http://schemas.microsoft.com/office/drawing/2014/main" id="{D524C7BA-8F5A-42D6-96D4-837ADC8E1027}"/>
              </a:ext>
            </a:extLst>
          </p:cNvPr>
          <p:cNvSpPr/>
          <p:nvPr/>
        </p:nvSpPr>
        <p:spPr>
          <a:xfrm rot="7786244" flipH="1" flipV="1">
            <a:off x="4061773" y="-1703090"/>
            <a:ext cx="1976529" cy="4893516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25" name="Vrije vorm: vorm 24">
            <a:extLst>
              <a:ext uri="{FF2B5EF4-FFF2-40B4-BE49-F238E27FC236}">
                <a16:creationId xmlns:a16="http://schemas.microsoft.com/office/drawing/2014/main" id="{6F331268-3885-4EC4-8FE6-B9E4A0B87F6E}"/>
              </a:ext>
            </a:extLst>
          </p:cNvPr>
          <p:cNvSpPr/>
          <p:nvPr/>
        </p:nvSpPr>
        <p:spPr>
          <a:xfrm rot="9139577" flipH="1" flipV="1">
            <a:off x="-2914650" y="2091861"/>
            <a:ext cx="8274243" cy="8274241"/>
          </a:xfrm>
          <a:custGeom>
            <a:avLst/>
            <a:gdLst>
              <a:gd name="connsiteX0" fmla="*/ 3319504 w 6639020"/>
              <a:gd name="connsiteY0" fmla="*/ -46 h 6639019"/>
              <a:gd name="connsiteX1" fmla="*/ 6638967 w 6639020"/>
              <a:gd name="connsiteY1" fmla="*/ 3319512 h 6639019"/>
              <a:gd name="connsiteX2" fmla="*/ 3319504 w 6639020"/>
              <a:gd name="connsiteY2" fmla="*/ 6638974 h 6639019"/>
              <a:gd name="connsiteX3" fmla="*/ -53 w 6639020"/>
              <a:gd name="connsiteY3" fmla="*/ 3319512 h 6639019"/>
              <a:gd name="connsiteX4" fmla="*/ 3319504 w 6639020"/>
              <a:gd name="connsiteY4" fmla="*/ -46 h 6639019"/>
              <a:gd name="connsiteX5" fmla="*/ 3319504 w 6639020"/>
              <a:gd name="connsiteY5" fmla="*/ 5057729 h 6639019"/>
              <a:gd name="connsiteX6" fmla="*/ 5057912 w 6639020"/>
              <a:gd name="connsiteY6" fmla="*/ 3319607 h 6639019"/>
              <a:gd name="connsiteX7" fmla="*/ 3319504 w 6639020"/>
              <a:gd name="connsiteY7" fmla="*/ 1581294 h 6639019"/>
              <a:gd name="connsiteX8" fmla="*/ 1581192 w 6639020"/>
              <a:gd name="connsiteY8" fmla="*/ 3319512 h 6639019"/>
              <a:gd name="connsiteX9" fmla="*/ 3319504 w 6639020"/>
              <a:gd name="connsiteY9" fmla="*/ 5057634 h 663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39020" h="6639019">
                <a:moveTo>
                  <a:pt x="3319504" y="-46"/>
                </a:moveTo>
                <a:cubicBezTo>
                  <a:pt x="5152876" y="-46"/>
                  <a:pt x="6638967" y="1485854"/>
                  <a:pt x="6638967" y="3319512"/>
                </a:cubicBezTo>
                <a:cubicBezTo>
                  <a:pt x="6638967" y="5153169"/>
                  <a:pt x="5153067" y="6638974"/>
                  <a:pt x="3319504" y="6638974"/>
                </a:cubicBezTo>
                <a:cubicBezTo>
                  <a:pt x="1485942" y="6638974"/>
                  <a:pt x="-53" y="5152884"/>
                  <a:pt x="-53" y="3319512"/>
                </a:cubicBezTo>
                <a:cubicBezTo>
                  <a:pt x="-53" y="1486140"/>
                  <a:pt x="1486037" y="-46"/>
                  <a:pt x="3319504" y="-46"/>
                </a:cubicBezTo>
                <a:moveTo>
                  <a:pt x="3319504" y="5057729"/>
                </a:moveTo>
                <a:cubicBezTo>
                  <a:pt x="4279148" y="5057729"/>
                  <a:pt x="5057912" y="4279632"/>
                  <a:pt x="5057912" y="3319607"/>
                </a:cubicBezTo>
                <a:cubicBezTo>
                  <a:pt x="5057912" y="2359582"/>
                  <a:pt x="4279148" y="1581294"/>
                  <a:pt x="3319504" y="1581294"/>
                </a:cubicBezTo>
                <a:cubicBezTo>
                  <a:pt x="2359861" y="1581294"/>
                  <a:pt x="1581192" y="2359582"/>
                  <a:pt x="1581192" y="3319512"/>
                </a:cubicBezTo>
                <a:cubicBezTo>
                  <a:pt x="1581192" y="4279441"/>
                  <a:pt x="2359480" y="5057634"/>
                  <a:pt x="3319504" y="5057634"/>
                </a:cubicBezTo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7928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+ imag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jdelijke aanduiding voor afbeelding 20">
            <a:extLst>
              <a:ext uri="{FF2B5EF4-FFF2-40B4-BE49-F238E27FC236}">
                <a16:creationId xmlns:a16="http://schemas.microsoft.com/office/drawing/2014/main" id="{564B005D-026A-4009-A1C9-F060099E946C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6880886" y="620268"/>
            <a:ext cx="5311115" cy="6237732"/>
          </a:xfrm>
          <a:custGeom>
            <a:avLst/>
            <a:gdLst>
              <a:gd name="connsiteX0" fmla="*/ 3479059 w 5311115"/>
              <a:gd name="connsiteY0" fmla="*/ 1657322 h 6237732"/>
              <a:gd name="connsiteX1" fmla="*/ 1657222 w 5311115"/>
              <a:gd name="connsiteY1" fmla="*/ 3479060 h 6237732"/>
              <a:gd name="connsiteX2" fmla="*/ 3479059 w 5311115"/>
              <a:gd name="connsiteY2" fmla="*/ 5300698 h 6237732"/>
              <a:gd name="connsiteX3" fmla="*/ 3479059 w 5311115"/>
              <a:gd name="connsiteY3" fmla="*/ 5300797 h 6237732"/>
              <a:gd name="connsiteX4" fmla="*/ 5300997 w 5311115"/>
              <a:gd name="connsiteY4" fmla="*/ 3479160 h 6237732"/>
              <a:gd name="connsiteX5" fmla="*/ 3479059 w 5311115"/>
              <a:gd name="connsiteY5" fmla="*/ 1657322 h 6237732"/>
              <a:gd name="connsiteX6" fmla="*/ 3479059 w 5311115"/>
              <a:gd name="connsiteY6" fmla="*/ 0 h 6237732"/>
              <a:gd name="connsiteX7" fmla="*/ 5137377 w 5311115"/>
              <a:gd name="connsiteY7" fmla="*/ 419837 h 6237732"/>
              <a:gd name="connsiteX8" fmla="*/ 5311115 w 5311115"/>
              <a:gd name="connsiteY8" fmla="*/ 525376 h 6237732"/>
              <a:gd name="connsiteX9" fmla="*/ 5311115 w 5311115"/>
              <a:gd name="connsiteY9" fmla="*/ 6237732 h 6237732"/>
              <a:gd name="connsiteX10" fmla="*/ 1365066 w 5311115"/>
              <a:gd name="connsiteY10" fmla="*/ 6237732 h 6237732"/>
              <a:gd name="connsiteX11" fmla="*/ 1265958 w 5311115"/>
              <a:gd name="connsiteY11" fmla="*/ 6163623 h 6237732"/>
              <a:gd name="connsiteX12" fmla="*/ 0 w 5311115"/>
              <a:gd name="connsiteY12" fmla="*/ 3479060 h 6237732"/>
              <a:gd name="connsiteX13" fmla="*/ 3479059 w 5311115"/>
              <a:gd name="connsiteY13" fmla="*/ 0 h 6237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311115" h="6237732">
                <a:moveTo>
                  <a:pt x="3479059" y="1657322"/>
                </a:moveTo>
                <a:cubicBezTo>
                  <a:pt x="2473306" y="1657322"/>
                  <a:pt x="1657222" y="2473006"/>
                  <a:pt x="1657222" y="3479060"/>
                </a:cubicBezTo>
                <a:cubicBezTo>
                  <a:pt x="1657222" y="4485113"/>
                  <a:pt x="2472907" y="5300698"/>
                  <a:pt x="3479059" y="5300698"/>
                </a:cubicBezTo>
                <a:lnTo>
                  <a:pt x="3479059" y="5300797"/>
                </a:lnTo>
                <a:cubicBezTo>
                  <a:pt x="4484813" y="5300797"/>
                  <a:pt x="5300997" y="4485313"/>
                  <a:pt x="5300997" y="3479160"/>
                </a:cubicBezTo>
                <a:cubicBezTo>
                  <a:pt x="5300997" y="2473006"/>
                  <a:pt x="4484813" y="1657322"/>
                  <a:pt x="3479059" y="1657322"/>
                </a:cubicBezTo>
                <a:close/>
                <a:moveTo>
                  <a:pt x="3479059" y="0"/>
                </a:moveTo>
                <a:cubicBezTo>
                  <a:pt x="4079517" y="0"/>
                  <a:pt x="4644430" y="152080"/>
                  <a:pt x="5137377" y="419837"/>
                </a:cubicBezTo>
                <a:lnTo>
                  <a:pt x="5311115" y="525376"/>
                </a:lnTo>
                <a:lnTo>
                  <a:pt x="5311115" y="6237732"/>
                </a:lnTo>
                <a:lnTo>
                  <a:pt x="1365066" y="6237732"/>
                </a:lnTo>
                <a:lnTo>
                  <a:pt x="1265958" y="6163623"/>
                </a:lnTo>
                <a:cubicBezTo>
                  <a:pt x="492770" y="5525546"/>
                  <a:pt x="0" y="4559884"/>
                  <a:pt x="0" y="3479060"/>
                </a:cubicBezTo>
                <a:cubicBezTo>
                  <a:pt x="0" y="1557596"/>
                  <a:pt x="1557495" y="0"/>
                  <a:pt x="347905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t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B95E17B-E737-4096-99C9-0451D1BF8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40D5EB6-FBA0-4EA7-ACF6-D6C74608F9A7}"/>
              </a:ext>
            </a:extLst>
          </p:cNvPr>
          <p:cNvSpPr/>
          <p:nvPr/>
        </p:nvSpPr>
        <p:spPr>
          <a:xfrm>
            <a:off x="-4858954" y="3959033"/>
            <a:ext cx="3203717" cy="38738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180000" rIns="180000" rtlCol="0" anchor="t"/>
          <a:lstStyle/>
          <a:p>
            <a:pPr marL="0" marR="0" lvl="0" indent="0" defTabSz="914377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Voeg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een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afbeelding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film toe</a:t>
            </a:r>
            <a:endParaRPr lang="nl-NL" sz="1400" b="0" i="0" u="none" kern="1200" noProof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1" name="Rechte verbindingslijn 10">
            <a:extLst>
              <a:ext uri="{FF2B5EF4-FFF2-40B4-BE49-F238E27FC236}">
                <a16:creationId xmlns:a16="http://schemas.microsoft.com/office/drawing/2014/main" id="{8DB8D380-677B-4067-B9EA-06265661870F}"/>
              </a:ext>
            </a:extLst>
          </p:cNvPr>
          <p:cNvCxnSpPr>
            <a:cxnSpLocks/>
          </p:cNvCxnSpPr>
          <p:nvPr/>
        </p:nvCxnSpPr>
        <p:spPr>
          <a:xfrm>
            <a:off x="-4685618" y="4238444"/>
            <a:ext cx="4309227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</a:ln>
          <a:effectLst/>
        </p:spPr>
      </p:cxnSp>
      <p:sp>
        <p:nvSpPr>
          <p:cNvPr id="12" name="Tekstvak 11">
            <a:extLst>
              <a:ext uri="{FF2B5EF4-FFF2-40B4-BE49-F238E27FC236}">
                <a16:creationId xmlns:a16="http://schemas.microsoft.com/office/drawing/2014/main" id="{468C8959-23F6-4F96-A2A1-8F78D91D4C8D}"/>
              </a:ext>
            </a:extLst>
          </p:cNvPr>
          <p:cNvSpPr txBox="1"/>
          <p:nvPr/>
        </p:nvSpPr>
        <p:spPr>
          <a:xfrm>
            <a:off x="-4685621" y="4338924"/>
            <a:ext cx="2946092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Afbeeldingen kunnen toegevoegd worden via deze knoppen:</a:t>
            </a:r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EB065485-B5A1-436A-AB30-54425CB945D5}"/>
              </a:ext>
            </a:extLst>
          </p:cNvPr>
          <p:cNvGrpSpPr/>
          <p:nvPr/>
        </p:nvGrpSpPr>
        <p:grpSpPr>
          <a:xfrm>
            <a:off x="-1425490" y="4409929"/>
            <a:ext cx="250379" cy="249771"/>
            <a:chOff x="-706740" y="145633"/>
            <a:chExt cx="250379" cy="249771"/>
          </a:xfrm>
        </p:grpSpPr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00BA605C-C823-4D84-9841-C64CD09A43FE}"/>
                </a:ext>
              </a:extLst>
            </p:cNvPr>
            <p:cNvSpPr/>
            <p:nvPr userDrawn="1"/>
          </p:nvSpPr>
          <p:spPr>
            <a:xfrm rot="5400000">
              <a:off x="-695663" y="134556"/>
              <a:ext cx="216024" cy="238177"/>
            </a:xfrm>
            <a:prstGeom prst="rect">
              <a:avLst/>
            </a:prstGeom>
            <a:solidFill>
              <a:schemeClr val="bg1"/>
            </a:solidFill>
            <a:ln w="15875" cap="sq">
              <a:solidFill>
                <a:schemeClr val="tx2">
                  <a:lumMod val="60000"/>
                  <a:lumOff val="40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22" name="Gelijkbenige driehoek 128">
              <a:extLst>
                <a:ext uri="{FF2B5EF4-FFF2-40B4-BE49-F238E27FC236}">
                  <a16:creationId xmlns:a16="http://schemas.microsoft.com/office/drawing/2014/main" id="{E12DA186-BD6A-44A5-ADC2-75EA3069D2E5}"/>
                </a:ext>
              </a:extLst>
            </p:cNvPr>
            <p:cNvSpPr/>
            <p:nvPr userDrawn="1"/>
          </p:nvSpPr>
          <p:spPr>
            <a:xfrm>
              <a:off x="-691695" y="241573"/>
              <a:ext cx="131236" cy="108025"/>
            </a:xfrm>
            <a:custGeom>
              <a:avLst/>
              <a:gdLst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0 w 165756"/>
                <a:gd name="connsiteY3" fmla="*/ 108025 h 108025"/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37140 w 165756"/>
                <a:gd name="connsiteY3" fmla="*/ 106895 h 108025"/>
                <a:gd name="connsiteX4" fmla="*/ 0 w 165756"/>
                <a:gd name="connsiteY4" fmla="*/ 108025 h 108025"/>
                <a:gd name="connsiteX0" fmla="*/ 0 w 165756"/>
                <a:gd name="connsiteY0" fmla="*/ 108025 h 108025"/>
                <a:gd name="connsiteX1" fmla="*/ 34520 w 165756"/>
                <a:gd name="connsiteY1" fmla="*/ 62354 h 108025"/>
                <a:gd name="connsiteX2" fmla="*/ 82878 w 165756"/>
                <a:gd name="connsiteY2" fmla="*/ 0 h 108025"/>
                <a:gd name="connsiteX3" fmla="*/ 165756 w 165756"/>
                <a:gd name="connsiteY3" fmla="*/ 108025 h 108025"/>
                <a:gd name="connsiteX4" fmla="*/ 37140 w 165756"/>
                <a:gd name="connsiteY4" fmla="*/ 106895 h 108025"/>
                <a:gd name="connsiteX5" fmla="*/ 0 w 165756"/>
                <a:gd name="connsiteY5" fmla="*/ 108025 h 108025"/>
                <a:gd name="connsiteX0" fmla="*/ 2620 w 131236"/>
                <a:gd name="connsiteY0" fmla="*/ 106895 h 108025"/>
                <a:gd name="connsiteX1" fmla="*/ 0 w 131236"/>
                <a:gd name="connsiteY1" fmla="*/ 62354 h 108025"/>
                <a:gd name="connsiteX2" fmla="*/ 48358 w 131236"/>
                <a:gd name="connsiteY2" fmla="*/ 0 h 108025"/>
                <a:gd name="connsiteX3" fmla="*/ 131236 w 131236"/>
                <a:gd name="connsiteY3" fmla="*/ 108025 h 108025"/>
                <a:gd name="connsiteX4" fmla="*/ 2620 w 131236"/>
                <a:gd name="connsiteY4" fmla="*/ 106895 h 108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36" h="108025">
                  <a:moveTo>
                    <a:pt x="2620" y="106895"/>
                  </a:moveTo>
                  <a:lnTo>
                    <a:pt x="0" y="62354"/>
                  </a:lnTo>
                  <a:lnTo>
                    <a:pt x="48358" y="0"/>
                  </a:lnTo>
                  <a:lnTo>
                    <a:pt x="131236" y="108025"/>
                  </a:lnTo>
                  <a:lnTo>
                    <a:pt x="2620" y="10689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23" name="Ovaal 22">
              <a:extLst>
                <a:ext uri="{FF2B5EF4-FFF2-40B4-BE49-F238E27FC236}">
                  <a16:creationId xmlns:a16="http://schemas.microsoft.com/office/drawing/2014/main" id="{613B1191-9A6D-49EF-B404-E07DB981F804}"/>
                </a:ext>
              </a:extLst>
            </p:cNvPr>
            <p:cNvSpPr/>
            <p:nvPr userDrawn="1"/>
          </p:nvSpPr>
          <p:spPr>
            <a:xfrm>
              <a:off x="-550874" y="173162"/>
              <a:ext cx="54000" cy="54000"/>
            </a:xfrm>
            <a:prstGeom prst="ellipse">
              <a:avLst/>
            </a:prstGeom>
            <a:solidFill>
              <a:srgbClr val="FFC000"/>
            </a:solidFill>
            <a:ln w="15875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GB" sz="1800"/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9280CCBD-226E-4C5C-8F78-EF8564DE5BC0}"/>
                </a:ext>
              </a:extLst>
            </p:cNvPr>
            <p:cNvSpPr/>
            <p:nvPr userDrawn="1"/>
          </p:nvSpPr>
          <p:spPr>
            <a:xfrm rot="5400000">
              <a:off x="-576961" y="253117"/>
              <a:ext cx="108000" cy="133200"/>
            </a:xfrm>
            <a:prstGeom prst="rect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cxnSp>
          <p:nvCxnSpPr>
            <p:cNvPr id="25" name="Rechte verbindingslijn 24">
              <a:extLst>
                <a:ext uri="{FF2B5EF4-FFF2-40B4-BE49-F238E27FC236}">
                  <a16:creationId xmlns:a16="http://schemas.microsoft.com/office/drawing/2014/main" id="{56523900-8DEC-4BBF-B9EB-8F75D5CB6EAB}"/>
                </a:ext>
              </a:extLst>
            </p:cNvPr>
            <p:cNvCxnSpPr/>
            <p:nvPr userDrawn="1"/>
          </p:nvCxnSpPr>
          <p:spPr>
            <a:xfrm>
              <a:off x="-540961" y="395404"/>
              <a:ext cx="36000" cy="0"/>
            </a:xfrm>
            <a:prstGeom prst="line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6" name="Tekstvak 25">
            <a:extLst>
              <a:ext uri="{FF2B5EF4-FFF2-40B4-BE49-F238E27FC236}">
                <a16:creationId xmlns:a16="http://schemas.microsoft.com/office/drawing/2014/main" id="{EDC5C693-428B-41C3-8FB6-AEBB257420DD}"/>
              </a:ext>
            </a:extLst>
          </p:cNvPr>
          <p:cNvSpPr txBox="1"/>
          <p:nvPr/>
        </p:nvSpPr>
        <p:spPr>
          <a:xfrm>
            <a:off x="-4685621" y="4772518"/>
            <a:ext cx="4111304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De afbeelding wordt automatisch geschaald naar het ingestelde kader.</a:t>
            </a:r>
          </a:p>
        </p:txBody>
      </p:sp>
      <p:sp>
        <p:nvSpPr>
          <p:cNvPr id="27" name="Tekstvak 26">
            <a:extLst>
              <a:ext uri="{FF2B5EF4-FFF2-40B4-BE49-F238E27FC236}">
                <a16:creationId xmlns:a16="http://schemas.microsoft.com/office/drawing/2014/main" id="{CA8390E2-F185-4784-A39C-01C03DC40878}"/>
              </a:ext>
            </a:extLst>
          </p:cNvPr>
          <p:cNvSpPr txBox="1"/>
          <p:nvPr/>
        </p:nvSpPr>
        <p:spPr>
          <a:xfrm>
            <a:off x="-4685621" y="5025531"/>
            <a:ext cx="3930700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Om een afbeelding te wijzigen, verwijder je best de huidige en begin je terug opnieuw.</a:t>
            </a:r>
          </a:p>
        </p:txBody>
      </p:sp>
      <p:grpSp>
        <p:nvGrpSpPr>
          <p:cNvPr id="28" name="Groep 27">
            <a:extLst>
              <a:ext uri="{FF2B5EF4-FFF2-40B4-BE49-F238E27FC236}">
                <a16:creationId xmlns:a16="http://schemas.microsoft.com/office/drawing/2014/main" id="{037D01ED-004D-40CF-BADB-28147A11D67D}"/>
              </a:ext>
            </a:extLst>
          </p:cNvPr>
          <p:cNvGrpSpPr/>
          <p:nvPr/>
        </p:nvGrpSpPr>
        <p:grpSpPr>
          <a:xfrm>
            <a:off x="-1073403" y="4409928"/>
            <a:ext cx="252000" cy="216024"/>
            <a:chOff x="-932185" y="5325334"/>
            <a:chExt cx="252000" cy="216024"/>
          </a:xfrm>
        </p:grpSpPr>
        <p:sp>
          <p:nvSpPr>
            <p:cNvPr id="29" name="Rechthoek 28">
              <a:extLst>
                <a:ext uri="{FF2B5EF4-FFF2-40B4-BE49-F238E27FC236}">
                  <a16:creationId xmlns:a16="http://schemas.microsoft.com/office/drawing/2014/main" id="{6BE87C36-7656-4DD7-87D4-EFAF504677F3}"/>
                </a:ext>
              </a:extLst>
            </p:cNvPr>
            <p:cNvSpPr/>
            <p:nvPr userDrawn="1"/>
          </p:nvSpPr>
          <p:spPr>
            <a:xfrm rot="5400000">
              <a:off x="-914197" y="5307346"/>
              <a:ext cx="216024" cy="252000"/>
            </a:xfrm>
            <a:prstGeom prst="rect">
              <a:avLst/>
            </a:prstGeom>
            <a:solidFill>
              <a:schemeClr val="bg1"/>
            </a:solidFill>
            <a:ln w="19050" cap="sq">
              <a:solidFill>
                <a:schemeClr val="tx2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grpSp>
          <p:nvGrpSpPr>
            <p:cNvPr id="30" name="Groep 29">
              <a:extLst>
                <a:ext uri="{FF2B5EF4-FFF2-40B4-BE49-F238E27FC236}">
                  <a16:creationId xmlns:a16="http://schemas.microsoft.com/office/drawing/2014/main" id="{F087791E-66F8-42C1-87ED-30D079539B01}"/>
                </a:ext>
              </a:extLst>
            </p:cNvPr>
            <p:cNvGrpSpPr/>
            <p:nvPr userDrawn="1"/>
          </p:nvGrpSpPr>
          <p:grpSpPr>
            <a:xfrm>
              <a:off x="-925512" y="5325900"/>
              <a:ext cx="241658" cy="36000"/>
              <a:chOff x="-964435" y="5325900"/>
              <a:chExt cx="241658" cy="36000"/>
            </a:xfrm>
          </p:grpSpPr>
          <p:sp>
            <p:nvSpPr>
              <p:cNvPr id="39" name="Rechthoek 38">
                <a:extLst>
                  <a:ext uri="{FF2B5EF4-FFF2-40B4-BE49-F238E27FC236}">
                    <a16:creationId xmlns:a16="http://schemas.microsoft.com/office/drawing/2014/main" id="{8B5E8616-C8AB-4EC8-85FF-BE85055BEFB2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0" name="Rechthoek 39">
                <a:extLst>
                  <a:ext uri="{FF2B5EF4-FFF2-40B4-BE49-F238E27FC236}">
                    <a16:creationId xmlns:a16="http://schemas.microsoft.com/office/drawing/2014/main" id="{F02B6429-D8EE-4EB5-BF26-CD0FB5A9A9E1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1" name="Rechthoek 40">
                <a:extLst>
                  <a:ext uri="{FF2B5EF4-FFF2-40B4-BE49-F238E27FC236}">
                    <a16:creationId xmlns:a16="http://schemas.microsoft.com/office/drawing/2014/main" id="{25F2EE1C-C904-43AF-A415-25D9800C3E6D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2" name="Rechthoek 41">
                <a:extLst>
                  <a:ext uri="{FF2B5EF4-FFF2-40B4-BE49-F238E27FC236}">
                    <a16:creationId xmlns:a16="http://schemas.microsoft.com/office/drawing/2014/main" id="{F8259500-AA88-4666-9B83-1274922BD7AD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3" name="Rechthoek 42">
                <a:extLst>
                  <a:ext uri="{FF2B5EF4-FFF2-40B4-BE49-F238E27FC236}">
                    <a16:creationId xmlns:a16="http://schemas.microsoft.com/office/drawing/2014/main" id="{37C64C96-971F-49B0-8FDE-E9D4729200A6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4" name="Rechthoek 43">
                <a:extLst>
                  <a:ext uri="{FF2B5EF4-FFF2-40B4-BE49-F238E27FC236}">
                    <a16:creationId xmlns:a16="http://schemas.microsoft.com/office/drawing/2014/main" id="{8CAF722A-5C45-470E-9379-BEC2BFA13064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5" name="Rechthoek 44">
                <a:extLst>
                  <a:ext uri="{FF2B5EF4-FFF2-40B4-BE49-F238E27FC236}">
                    <a16:creationId xmlns:a16="http://schemas.microsoft.com/office/drawing/2014/main" id="{744D17F6-3CEC-49D5-8B2A-1B00913BEB7D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  <p:grpSp>
          <p:nvGrpSpPr>
            <p:cNvPr id="31" name="Groep 30">
              <a:extLst>
                <a:ext uri="{FF2B5EF4-FFF2-40B4-BE49-F238E27FC236}">
                  <a16:creationId xmlns:a16="http://schemas.microsoft.com/office/drawing/2014/main" id="{EFE574FC-96FC-428C-9483-1F371D9A0A9A}"/>
                </a:ext>
              </a:extLst>
            </p:cNvPr>
            <p:cNvGrpSpPr/>
            <p:nvPr userDrawn="1"/>
          </p:nvGrpSpPr>
          <p:grpSpPr>
            <a:xfrm>
              <a:off x="-925512" y="5502593"/>
              <a:ext cx="241658" cy="36000"/>
              <a:chOff x="-964435" y="5325900"/>
              <a:chExt cx="241658" cy="36000"/>
            </a:xfrm>
          </p:grpSpPr>
          <p:sp>
            <p:nvSpPr>
              <p:cNvPr id="32" name="Rechthoek 31">
                <a:extLst>
                  <a:ext uri="{FF2B5EF4-FFF2-40B4-BE49-F238E27FC236}">
                    <a16:creationId xmlns:a16="http://schemas.microsoft.com/office/drawing/2014/main" id="{D245EF99-9947-488F-9EED-09E3F52FCBA4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0E5E601F-31FC-4034-A283-58BAFF99605F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0545EC63-EC85-4C99-8D56-0EE44089A0B1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5" name="Rechthoek 34">
                <a:extLst>
                  <a:ext uri="{FF2B5EF4-FFF2-40B4-BE49-F238E27FC236}">
                    <a16:creationId xmlns:a16="http://schemas.microsoft.com/office/drawing/2014/main" id="{F03A67E0-C029-49B8-9913-D003231CD6CA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6" name="Rechthoek 35">
                <a:extLst>
                  <a:ext uri="{FF2B5EF4-FFF2-40B4-BE49-F238E27FC236}">
                    <a16:creationId xmlns:a16="http://schemas.microsoft.com/office/drawing/2014/main" id="{313FB65C-37DC-49CF-B5E4-01F4D55A9E06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7" name="Rechthoek 36">
                <a:extLst>
                  <a:ext uri="{FF2B5EF4-FFF2-40B4-BE49-F238E27FC236}">
                    <a16:creationId xmlns:a16="http://schemas.microsoft.com/office/drawing/2014/main" id="{48B9E082-D3FC-4741-83E7-43560004D293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8" name="Rechthoek 37">
                <a:extLst>
                  <a:ext uri="{FF2B5EF4-FFF2-40B4-BE49-F238E27FC236}">
                    <a16:creationId xmlns:a16="http://schemas.microsoft.com/office/drawing/2014/main" id="{CD3CBAC3-04E2-4B52-A3BD-FD5B876ACB54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</p:grpSp>
      <p:sp>
        <p:nvSpPr>
          <p:cNvPr id="46" name="Tekstvak 45">
            <a:extLst>
              <a:ext uri="{FF2B5EF4-FFF2-40B4-BE49-F238E27FC236}">
                <a16:creationId xmlns:a16="http://schemas.microsoft.com/office/drawing/2014/main" id="{C693B104-527C-4E84-83C7-DB4DDE482DDC}"/>
              </a:ext>
            </a:extLst>
          </p:cNvPr>
          <p:cNvSpPr txBox="1"/>
          <p:nvPr/>
        </p:nvSpPr>
        <p:spPr>
          <a:xfrm>
            <a:off x="-4685622" y="5449552"/>
            <a:ext cx="3930699" cy="1544308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Je kan na het invoegen de foto nog verschuiven en/of  vergroten door de foto te: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Selecteren &gt; afbeeldingsopmaak &gt; bijsnijden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ENG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: select &gt; image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layout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 &gt;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crop</a:t>
            </a: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Nu kan je de foto zelf verslepen en/of vergroten/verkleinen in het kader.</a:t>
            </a:r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FC90C2C1-DDED-4C58-967D-A8278F1C04A7}"/>
              </a:ext>
            </a:extLst>
          </p:cNvPr>
          <p:cNvSpPr>
            <a:spLocks noGrp="1"/>
          </p:cNvSpPr>
          <p:nvPr>
            <p:ph type="ftr" sz="quarter" idx="35"/>
          </p:nvPr>
        </p:nvSpPr>
        <p:spPr>
          <a:xfrm>
            <a:off x="838200" y="6200752"/>
            <a:ext cx="900183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dataMinds Connect 2019</a:t>
            </a:r>
            <a:endParaRPr lang="en-US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A56AC55C-1262-4599-9A1B-E49598629140}"/>
              </a:ext>
            </a:extLst>
          </p:cNvPr>
          <p:cNvSpPr>
            <a:spLocks noGrp="1"/>
          </p:cNvSpPr>
          <p:nvPr>
            <p:ph type="sldNum" sz="quarter" idx="36"/>
          </p:nvPr>
        </p:nvSpPr>
        <p:spPr>
          <a:xfrm>
            <a:off x="10521814" y="6212089"/>
            <a:ext cx="1513764" cy="365125"/>
          </a:xfrm>
          <a:prstGeom prst="rect">
            <a:avLst/>
          </a:prstGeom>
        </p:spPr>
        <p:txBody>
          <a:bodyPr/>
          <a:lstStyle/>
          <a:p>
            <a:fld id="{C0B2EF14-4A5E-9745-A203-CFD06475368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7" name="Tijdelijke aanduiding voor inhoud 2">
            <a:extLst>
              <a:ext uri="{FF2B5EF4-FFF2-40B4-BE49-F238E27FC236}">
                <a16:creationId xmlns:a16="http://schemas.microsoft.com/office/drawing/2014/main" id="{A289276E-6A72-4766-8D3D-3BC956E894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7011"/>
            <a:ext cx="5558929" cy="47199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94167827"/>
      </p:ext>
    </p:extLst>
  </p:cSld>
  <p:clrMapOvr>
    <a:masterClrMapping/>
  </p:clrMapOvr>
  <p:hf hdr="0"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+ Image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jdelijke aanduiding voor afbeelding 10">
            <a:extLst>
              <a:ext uri="{FF2B5EF4-FFF2-40B4-BE49-F238E27FC236}">
                <a16:creationId xmlns:a16="http://schemas.microsoft.com/office/drawing/2014/main" id="{0F41E96E-9C38-4D23-B21C-C859623D0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54502" y="0"/>
            <a:ext cx="6737498" cy="6858000"/>
          </a:xfrm>
          <a:custGeom>
            <a:avLst/>
            <a:gdLst>
              <a:gd name="connsiteX0" fmla="*/ 3974805 w 6737498"/>
              <a:gd name="connsiteY0" fmla="*/ 0 h 6858000"/>
              <a:gd name="connsiteX1" fmla="*/ 6503150 w 6737498"/>
              <a:gd name="connsiteY1" fmla="*/ 907326 h 6858000"/>
              <a:gd name="connsiteX2" fmla="*/ 6737498 w 6737498"/>
              <a:gd name="connsiteY2" fmla="*/ 1120239 h 6858000"/>
              <a:gd name="connsiteX3" fmla="*/ 6737498 w 6737498"/>
              <a:gd name="connsiteY3" fmla="*/ 6826511 h 6858000"/>
              <a:gd name="connsiteX4" fmla="*/ 6702839 w 6737498"/>
              <a:gd name="connsiteY4" fmla="*/ 6858000 h 6858000"/>
              <a:gd name="connsiteX5" fmla="*/ 1246772 w 6737498"/>
              <a:gd name="connsiteY5" fmla="*/ 6858000 h 6858000"/>
              <a:gd name="connsiteX6" fmla="*/ 1164194 w 6737498"/>
              <a:gd name="connsiteY6" fmla="*/ 6782976 h 6858000"/>
              <a:gd name="connsiteX7" fmla="*/ 0 w 6737498"/>
              <a:gd name="connsiteY7" fmla="*/ 3973375 h 6858000"/>
              <a:gd name="connsiteX8" fmla="*/ 3974805 w 6737498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37498" h="6858000">
                <a:moveTo>
                  <a:pt x="3974805" y="0"/>
                </a:moveTo>
                <a:cubicBezTo>
                  <a:pt x="4935216" y="0"/>
                  <a:pt x="5816069" y="340501"/>
                  <a:pt x="6503150" y="907326"/>
                </a:cubicBezTo>
                <a:lnTo>
                  <a:pt x="6737498" y="1120239"/>
                </a:lnTo>
                <a:lnTo>
                  <a:pt x="6737498" y="6826511"/>
                </a:lnTo>
                <a:lnTo>
                  <a:pt x="6702839" y="6858000"/>
                </a:lnTo>
                <a:lnTo>
                  <a:pt x="1246772" y="6858000"/>
                </a:lnTo>
                <a:lnTo>
                  <a:pt x="1164194" y="6782976"/>
                </a:lnTo>
                <a:cubicBezTo>
                  <a:pt x="444896" y="6063936"/>
                  <a:pt x="0" y="5070592"/>
                  <a:pt x="0" y="3973375"/>
                </a:cubicBezTo>
                <a:cubicBezTo>
                  <a:pt x="0" y="1778941"/>
                  <a:pt x="1779581" y="0"/>
                  <a:pt x="3974805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E66BB5B-14D2-4A70-B1FE-79DB35477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2" name="Tijdelijke aanduiding voor inhoud 2">
            <a:extLst>
              <a:ext uri="{FF2B5EF4-FFF2-40B4-BE49-F238E27FC236}">
                <a16:creationId xmlns:a16="http://schemas.microsoft.com/office/drawing/2014/main" id="{E71A256E-2C27-4C14-9B49-1AA51FCFAF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457011"/>
            <a:ext cx="4477377" cy="47199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E5C2C65A-2658-4560-A6BE-86CB6EDD6AFB}"/>
              </a:ext>
            </a:extLst>
          </p:cNvPr>
          <p:cNvSpPr/>
          <p:nvPr/>
        </p:nvSpPr>
        <p:spPr>
          <a:xfrm>
            <a:off x="-4858954" y="3959033"/>
            <a:ext cx="3203717" cy="38738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180000" rIns="180000" rtlCol="0" anchor="t"/>
          <a:lstStyle/>
          <a:p>
            <a:pPr marL="0" marR="0" lvl="0" indent="0" defTabSz="914377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Voeg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een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afbeelding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film toe</a:t>
            </a:r>
            <a:endParaRPr lang="nl-NL" sz="1400" b="0" i="0" u="none" kern="1200" noProof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6" name="Rechte verbindingslijn 5">
            <a:extLst>
              <a:ext uri="{FF2B5EF4-FFF2-40B4-BE49-F238E27FC236}">
                <a16:creationId xmlns:a16="http://schemas.microsoft.com/office/drawing/2014/main" id="{F62A4FBC-8872-485A-A7BD-85401237E3D4}"/>
              </a:ext>
            </a:extLst>
          </p:cNvPr>
          <p:cNvCxnSpPr>
            <a:cxnSpLocks/>
          </p:cNvCxnSpPr>
          <p:nvPr/>
        </p:nvCxnSpPr>
        <p:spPr>
          <a:xfrm>
            <a:off x="-4685618" y="4238444"/>
            <a:ext cx="4309227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</a:ln>
          <a:effectLst/>
        </p:spPr>
      </p:cxnSp>
      <p:sp>
        <p:nvSpPr>
          <p:cNvPr id="7" name="Tekstvak 6">
            <a:extLst>
              <a:ext uri="{FF2B5EF4-FFF2-40B4-BE49-F238E27FC236}">
                <a16:creationId xmlns:a16="http://schemas.microsoft.com/office/drawing/2014/main" id="{7AA57C24-9FB9-467D-AF59-4E9D256E6FA2}"/>
              </a:ext>
            </a:extLst>
          </p:cNvPr>
          <p:cNvSpPr txBox="1"/>
          <p:nvPr/>
        </p:nvSpPr>
        <p:spPr>
          <a:xfrm>
            <a:off x="-4685621" y="4338924"/>
            <a:ext cx="2946092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Afbeeldingen kunnen toegevoegd worden via deze knoppen:</a:t>
            </a:r>
          </a:p>
        </p:txBody>
      </p:sp>
      <p:grpSp>
        <p:nvGrpSpPr>
          <p:cNvPr id="8" name="Groep 7">
            <a:extLst>
              <a:ext uri="{FF2B5EF4-FFF2-40B4-BE49-F238E27FC236}">
                <a16:creationId xmlns:a16="http://schemas.microsoft.com/office/drawing/2014/main" id="{71F4A9A2-703C-4C76-9C73-18B866404F1E}"/>
              </a:ext>
            </a:extLst>
          </p:cNvPr>
          <p:cNvGrpSpPr/>
          <p:nvPr/>
        </p:nvGrpSpPr>
        <p:grpSpPr>
          <a:xfrm>
            <a:off x="-1425490" y="4409929"/>
            <a:ext cx="250379" cy="249771"/>
            <a:chOff x="-706740" y="145633"/>
            <a:chExt cx="250379" cy="249771"/>
          </a:xfrm>
        </p:grpSpPr>
        <p:sp>
          <p:nvSpPr>
            <p:cNvPr id="9" name="Rechthoek 8">
              <a:extLst>
                <a:ext uri="{FF2B5EF4-FFF2-40B4-BE49-F238E27FC236}">
                  <a16:creationId xmlns:a16="http://schemas.microsoft.com/office/drawing/2014/main" id="{46EFB43F-30C6-44C2-9898-82EB22841CAE}"/>
                </a:ext>
              </a:extLst>
            </p:cNvPr>
            <p:cNvSpPr/>
            <p:nvPr userDrawn="1"/>
          </p:nvSpPr>
          <p:spPr>
            <a:xfrm rot="5400000">
              <a:off x="-695663" y="134556"/>
              <a:ext cx="216024" cy="238177"/>
            </a:xfrm>
            <a:prstGeom prst="rect">
              <a:avLst/>
            </a:prstGeom>
            <a:solidFill>
              <a:schemeClr val="bg1"/>
            </a:solidFill>
            <a:ln w="15875" cap="sq">
              <a:solidFill>
                <a:schemeClr val="tx2">
                  <a:lumMod val="60000"/>
                  <a:lumOff val="40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10" name="Gelijkbenige driehoek 128">
              <a:extLst>
                <a:ext uri="{FF2B5EF4-FFF2-40B4-BE49-F238E27FC236}">
                  <a16:creationId xmlns:a16="http://schemas.microsoft.com/office/drawing/2014/main" id="{415C6E54-6AF1-4BF2-9BA8-26E0725050F7}"/>
                </a:ext>
              </a:extLst>
            </p:cNvPr>
            <p:cNvSpPr/>
            <p:nvPr userDrawn="1"/>
          </p:nvSpPr>
          <p:spPr>
            <a:xfrm>
              <a:off x="-691695" y="241573"/>
              <a:ext cx="131236" cy="108025"/>
            </a:xfrm>
            <a:custGeom>
              <a:avLst/>
              <a:gdLst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0 w 165756"/>
                <a:gd name="connsiteY3" fmla="*/ 108025 h 108025"/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37140 w 165756"/>
                <a:gd name="connsiteY3" fmla="*/ 106895 h 108025"/>
                <a:gd name="connsiteX4" fmla="*/ 0 w 165756"/>
                <a:gd name="connsiteY4" fmla="*/ 108025 h 108025"/>
                <a:gd name="connsiteX0" fmla="*/ 0 w 165756"/>
                <a:gd name="connsiteY0" fmla="*/ 108025 h 108025"/>
                <a:gd name="connsiteX1" fmla="*/ 34520 w 165756"/>
                <a:gd name="connsiteY1" fmla="*/ 62354 h 108025"/>
                <a:gd name="connsiteX2" fmla="*/ 82878 w 165756"/>
                <a:gd name="connsiteY2" fmla="*/ 0 h 108025"/>
                <a:gd name="connsiteX3" fmla="*/ 165756 w 165756"/>
                <a:gd name="connsiteY3" fmla="*/ 108025 h 108025"/>
                <a:gd name="connsiteX4" fmla="*/ 37140 w 165756"/>
                <a:gd name="connsiteY4" fmla="*/ 106895 h 108025"/>
                <a:gd name="connsiteX5" fmla="*/ 0 w 165756"/>
                <a:gd name="connsiteY5" fmla="*/ 108025 h 108025"/>
                <a:gd name="connsiteX0" fmla="*/ 2620 w 131236"/>
                <a:gd name="connsiteY0" fmla="*/ 106895 h 108025"/>
                <a:gd name="connsiteX1" fmla="*/ 0 w 131236"/>
                <a:gd name="connsiteY1" fmla="*/ 62354 h 108025"/>
                <a:gd name="connsiteX2" fmla="*/ 48358 w 131236"/>
                <a:gd name="connsiteY2" fmla="*/ 0 h 108025"/>
                <a:gd name="connsiteX3" fmla="*/ 131236 w 131236"/>
                <a:gd name="connsiteY3" fmla="*/ 108025 h 108025"/>
                <a:gd name="connsiteX4" fmla="*/ 2620 w 131236"/>
                <a:gd name="connsiteY4" fmla="*/ 106895 h 108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36" h="108025">
                  <a:moveTo>
                    <a:pt x="2620" y="106895"/>
                  </a:moveTo>
                  <a:lnTo>
                    <a:pt x="0" y="62354"/>
                  </a:lnTo>
                  <a:lnTo>
                    <a:pt x="48358" y="0"/>
                  </a:lnTo>
                  <a:lnTo>
                    <a:pt x="131236" y="108025"/>
                  </a:lnTo>
                  <a:lnTo>
                    <a:pt x="2620" y="10689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CE79456-4827-427E-9158-03DAD897BEDE}"/>
                </a:ext>
              </a:extLst>
            </p:cNvPr>
            <p:cNvSpPr/>
            <p:nvPr userDrawn="1"/>
          </p:nvSpPr>
          <p:spPr>
            <a:xfrm>
              <a:off x="-550874" y="173162"/>
              <a:ext cx="54000" cy="54000"/>
            </a:xfrm>
            <a:prstGeom prst="ellipse">
              <a:avLst/>
            </a:prstGeom>
            <a:solidFill>
              <a:srgbClr val="FFC000"/>
            </a:solidFill>
            <a:ln w="15875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GB" sz="1800"/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4E7C3B5D-2B57-4C75-B2E9-2B87C4AABC36}"/>
                </a:ext>
              </a:extLst>
            </p:cNvPr>
            <p:cNvSpPr/>
            <p:nvPr userDrawn="1"/>
          </p:nvSpPr>
          <p:spPr>
            <a:xfrm rot="5400000">
              <a:off x="-576961" y="253117"/>
              <a:ext cx="108000" cy="133200"/>
            </a:xfrm>
            <a:prstGeom prst="rect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cxnSp>
          <p:nvCxnSpPr>
            <p:cNvPr id="15" name="Rechte verbindingslijn 14">
              <a:extLst>
                <a:ext uri="{FF2B5EF4-FFF2-40B4-BE49-F238E27FC236}">
                  <a16:creationId xmlns:a16="http://schemas.microsoft.com/office/drawing/2014/main" id="{AB937567-3D0A-4DF2-A7D2-29E70B21EB16}"/>
                </a:ext>
              </a:extLst>
            </p:cNvPr>
            <p:cNvCxnSpPr/>
            <p:nvPr userDrawn="1"/>
          </p:nvCxnSpPr>
          <p:spPr>
            <a:xfrm>
              <a:off x="-540961" y="395404"/>
              <a:ext cx="36000" cy="0"/>
            </a:xfrm>
            <a:prstGeom prst="line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6" name="Tekstvak 15">
            <a:extLst>
              <a:ext uri="{FF2B5EF4-FFF2-40B4-BE49-F238E27FC236}">
                <a16:creationId xmlns:a16="http://schemas.microsoft.com/office/drawing/2014/main" id="{0E4A9D28-47D5-4922-ABA9-D10A49262365}"/>
              </a:ext>
            </a:extLst>
          </p:cNvPr>
          <p:cNvSpPr txBox="1"/>
          <p:nvPr/>
        </p:nvSpPr>
        <p:spPr>
          <a:xfrm>
            <a:off x="-4685621" y="4772518"/>
            <a:ext cx="4111304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De afbeelding wordt automatisch geschaald naar het ingestelde kader.</a:t>
            </a:r>
          </a:p>
        </p:txBody>
      </p:sp>
      <p:sp>
        <p:nvSpPr>
          <p:cNvPr id="17" name="Tekstvak 16">
            <a:extLst>
              <a:ext uri="{FF2B5EF4-FFF2-40B4-BE49-F238E27FC236}">
                <a16:creationId xmlns:a16="http://schemas.microsoft.com/office/drawing/2014/main" id="{1165B6BD-DD72-48BF-BE51-39C303B2B996}"/>
              </a:ext>
            </a:extLst>
          </p:cNvPr>
          <p:cNvSpPr txBox="1"/>
          <p:nvPr/>
        </p:nvSpPr>
        <p:spPr>
          <a:xfrm>
            <a:off x="-4685621" y="5025531"/>
            <a:ext cx="3930700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Om een afbeelding te wijzigen, verwijder je best de huidige en begin je terug opnieuw.</a:t>
            </a:r>
          </a:p>
        </p:txBody>
      </p:sp>
      <p:grpSp>
        <p:nvGrpSpPr>
          <p:cNvPr id="18" name="Groep 17">
            <a:extLst>
              <a:ext uri="{FF2B5EF4-FFF2-40B4-BE49-F238E27FC236}">
                <a16:creationId xmlns:a16="http://schemas.microsoft.com/office/drawing/2014/main" id="{B00BC30B-C7D5-4C82-AD3A-F1B2CFE7B59D}"/>
              </a:ext>
            </a:extLst>
          </p:cNvPr>
          <p:cNvGrpSpPr/>
          <p:nvPr/>
        </p:nvGrpSpPr>
        <p:grpSpPr>
          <a:xfrm>
            <a:off x="-1073403" y="4409928"/>
            <a:ext cx="252000" cy="216024"/>
            <a:chOff x="-932185" y="5325334"/>
            <a:chExt cx="252000" cy="216024"/>
          </a:xfrm>
        </p:grpSpPr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6C27C000-5449-4AD2-8563-3CD67B4FC766}"/>
                </a:ext>
              </a:extLst>
            </p:cNvPr>
            <p:cNvSpPr/>
            <p:nvPr userDrawn="1"/>
          </p:nvSpPr>
          <p:spPr>
            <a:xfrm rot="5400000">
              <a:off x="-914197" y="5307346"/>
              <a:ext cx="216024" cy="252000"/>
            </a:xfrm>
            <a:prstGeom prst="rect">
              <a:avLst/>
            </a:prstGeom>
            <a:solidFill>
              <a:schemeClr val="bg1"/>
            </a:solidFill>
            <a:ln w="19050" cap="sq">
              <a:solidFill>
                <a:schemeClr val="tx2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5EAD29E0-D525-4D9F-8587-1517F9A8990D}"/>
                </a:ext>
              </a:extLst>
            </p:cNvPr>
            <p:cNvGrpSpPr/>
            <p:nvPr userDrawn="1"/>
          </p:nvGrpSpPr>
          <p:grpSpPr>
            <a:xfrm>
              <a:off x="-925512" y="5325900"/>
              <a:ext cx="241658" cy="36000"/>
              <a:chOff x="-964435" y="5325900"/>
              <a:chExt cx="241658" cy="36000"/>
            </a:xfrm>
          </p:grpSpPr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84511C47-EDB9-4724-96C6-A32B1B8CD9F2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FE8A6093-9236-4BBF-8701-52BD2D2FC632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ABC9A642-744E-4237-B834-8AB17A6919BE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2" name="Rechthoek 31">
                <a:extLst>
                  <a:ext uri="{FF2B5EF4-FFF2-40B4-BE49-F238E27FC236}">
                    <a16:creationId xmlns:a16="http://schemas.microsoft.com/office/drawing/2014/main" id="{B73B35C3-CE5E-40D7-9F78-9DAF625341E4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1C089379-583F-43EA-A359-DDD8F55C9DFE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5DCE39B3-1A99-4F03-ABFA-22EBB8A0967E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5" name="Rechthoek 34">
                <a:extLst>
                  <a:ext uri="{FF2B5EF4-FFF2-40B4-BE49-F238E27FC236}">
                    <a16:creationId xmlns:a16="http://schemas.microsoft.com/office/drawing/2014/main" id="{BAC4910C-84C1-4BB3-8831-DBFA6FD60868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  <p:grpSp>
          <p:nvGrpSpPr>
            <p:cNvPr id="21" name="Groep 20">
              <a:extLst>
                <a:ext uri="{FF2B5EF4-FFF2-40B4-BE49-F238E27FC236}">
                  <a16:creationId xmlns:a16="http://schemas.microsoft.com/office/drawing/2014/main" id="{1BE4CDBD-2504-44B8-9FCA-349AB1C69BED}"/>
                </a:ext>
              </a:extLst>
            </p:cNvPr>
            <p:cNvGrpSpPr/>
            <p:nvPr userDrawn="1"/>
          </p:nvGrpSpPr>
          <p:grpSpPr>
            <a:xfrm>
              <a:off x="-925512" y="5502593"/>
              <a:ext cx="241658" cy="36000"/>
              <a:chOff x="-964435" y="5325900"/>
              <a:chExt cx="241658" cy="36000"/>
            </a:xfrm>
          </p:grpSpPr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5C081608-A395-4D09-BD8A-A5D1FE08FAA6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3" name="Rechthoek 22">
                <a:extLst>
                  <a:ext uri="{FF2B5EF4-FFF2-40B4-BE49-F238E27FC236}">
                    <a16:creationId xmlns:a16="http://schemas.microsoft.com/office/drawing/2014/main" id="{616F45F6-8117-43FA-ABA5-A5F8D7D246AF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4" name="Rechthoek 23">
                <a:extLst>
                  <a:ext uri="{FF2B5EF4-FFF2-40B4-BE49-F238E27FC236}">
                    <a16:creationId xmlns:a16="http://schemas.microsoft.com/office/drawing/2014/main" id="{688D5F99-9556-4C11-91BD-7828AAC4020D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5" name="Rechthoek 24">
                <a:extLst>
                  <a:ext uri="{FF2B5EF4-FFF2-40B4-BE49-F238E27FC236}">
                    <a16:creationId xmlns:a16="http://schemas.microsoft.com/office/drawing/2014/main" id="{A83084F6-9F19-4077-B505-8884B99ECE33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A88431EE-3377-45FC-9D1C-476FE6BB3B8F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3490FF61-C896-4BCE-B5CF-96697B3FFCC8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039872A1-708A-4730-8DF5-AA21CE06830C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</p:grpSp>
      <p:sp>
        <p:nvSpPr>
          <p:cNvPr id="36" name="Tekstvak 35">
            <a:extLst>
              <a:ext uri="{FF2B5EF4-FFF2-40B4-BE49-F238E27FC236}">
                <a16:creationId xmlns:a16="http://schemas.microsoft.com/office/drawing/2014/main" id="{C13A8F42-6A68-43AB-AD02-AE8A032803D0}"/>
              </a:ext>
            </a:extLst>
          </p:cNvPr>
          <p:cNvSpPr txBox="1"/>
          <p:nvPr/>
        </p:nvSpPr>
        <p:spPr>
          <a:xfrm>
            <a:off x="-4685622" y="5449552"/>
            <a:ext cx="3930699" cy="1544308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Je kan na het invoegen de foto nog verschuiven en/of  vergroten door de foto te: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Selecteren &gt; afbeeldingsopmaak &gt; bijsnijden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ENG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: select &gt; image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layout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 &gt;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crop</a:t>
            </a: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Nu kan je de foto zelf verslepen en/of vergroten/verkleinen in het kader.</a:t>
            </a:r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9F0F24F8-12A0-4728-9BFE-0E3FE5212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200752"/>
            <a:ext cx="900183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dataMinds Connect 2019</a:t>
            </a:r>
            <a:endParaRPr lang="en-US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0693BCCB-95E3-4A85-B3C6-4FB0A6BDA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21814" y="6212089"/>
            <a:ext cx="1513764" cy="365125"/>
          </a:xfrm>
          <a:prstGeom prst="rect">
            <a:avLst/>
          </a:prstGeom>
        </p:spPr>
        <p:txBody>
          <a:bodyPr/>
          <a:lstStyle/>
          <a:p>
            <a:fld id="{C0B2EF14-4A5E-9745-A203-CFD06475368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9641772"/>
      </p:ext>
    </p:extLst>
  </p:cSld>
  <p:clrMapOvr>
    <a:masterClrMapping/>
  </p:clrMapOvr>
  <p:hf hdr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images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ijdelijke aanduiding voor afbeelding 57">
            <a:extLst>
              <a:ext uri="{FF2B5EF4-FFF2-40B4-BE49-F238E27FC236}">
                <a16:creationId xmlns:a16="http://schemas.microsoft.com/office/drawing/2014/main" id="{D48DE010-1A0C-4166-971F-D5EDDE6E736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679455" y="1733244"/>
            <a:ext cx="1991836" cy="1991836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59" name="Tijdelijke aanduiding voor afbeelding 57">
            <a:extLst>
              <a:ext uri="{FF2B5EF4-FFF2-40B4-BE49-F238E27FC236}">
                <a16:creationId xmlns:a16="http://schemas.microsoft.com/office/drawing/2014/main" id="{043CC465-FBD7-4104-8C4B-53064F78FF5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520710" y="1733244"/>
            <a:ext cx="1991836" cy="1991836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60" name="Tijdelijke aanduiding voor afbeelding 57">
            <a:extLst>
              <a:ext uri="{FF2B5EF4-FFF2-40B4-BE49-F238E27FC236}">
                <a16:creationId xmlns:a16="http://schemas.microsoft.com/office/drawing/2014/main" id="{92C64300-3DFE-4ED3-B061-1086C514267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38200" y="1733244"/>
            <a:ext cx="1991836" cy="1991836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E66BB5B-14D2-4A70-B1FE-79DB35477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29" name="Tijdelijke aanduiding voor afbeelding 57">
            <a:extLst>
              <a:ext uri="{FF2B5EF4-FFF2-40B4-BE49-F238E27FC236}">
                <a16:creationId xmlns:a16="http://schemas.microsoft.com/office/drawing/2014/main" id="{A2908ADB-146B-4FFC-940F-114478DBED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361964" y="1733244"/>
            <a:ext cx="1991836" cy="1991836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8" name="Tijdelijke aanduiding voor inhoud 7">
            <a:extLst>
              <a:ext uri="{FF2B5EF4-FFF2-40B4-BE49-F238E27FC236}">
                <a16:creationId xmlns:a16="http://schemas.microsoft.com/office/drawing/2014/main" id="{361655FF-F737-47B0-AAB6-8D7FBC047C92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38200" y="4078288"/>
            <a:ext cx="10515600" cy="208646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34" name="任意形状 66">
            <a:extLst>
              <a:ext uri="{FF2B5EF4-FFF2-40B4-BE49-F238E27FC236}">
                <a16:creationId xmlns:a16="http://schemas.microsoft.com/office/drawing/2014/main" id="{AFED4D00-A44A-4ED7-97B8-E3F8231E6084}"/>
              </a:ext>
            </a:extLst>
          </p:cNvPr>
          <p:cNvSpPr/>
          <p:nvPr/>
        </p:nvSpPr>
        <p:spPr>
          <a:xfrm>
            <a:off x="3106391" y="2481906"/>
            <a:ext cx="296709" cy="494512"/>
          </a:xfrm>
          <a:custGeom>
            <a:avLst/>
            <a:gdLst>
              <a:gd name="connsiteX0" fmla="*/ 21600 w 21600"/>
              <a:gd name="connsiteY0" fmla="*/ 10800 h 21600"/>
              <a:gd name="connsiteX1" fmla="*/ 14658 w 21600"/>
              <a:gd name="connsiteY1" fmla="*/ 21600 h 21600"/>
              <a:gd name="connsiteX2" fmla="*/ 13269 w 21600"/>
              <a:gd name="connsiteY2" fmla="*/ 19440 h 21600"/>
              <a:gd name="connsiteX3" fmla="*/ 18823 w 21600"/>
              <a:gd name="connsiteY3" fmla="*/ 10800 h 21600"/>
              <a:gd name="connsiteX4" fmla="*/ 13269 w 21600"/>
              <a:gd name="connsiteY4" fmla="*/ 2160 h 21600"/>
              <a:gd name="connsiteX5" fmla="*/ 14658 w 21600"/>
              <a:gd name="connsiteY5" fmla="*/ 0 h 21600"/>
              <a:gd name="connsiteX6" fmla="*/ 21600 w 21600"/>
              <a:gd name="connsiteY6" fmla="*/ 10800 h 21600"/>
              <a:gd name="connsiteX7" fmla="*/ 2777 w 21600"/>
              <a:gd name="connsiteY7" fmla="*/ 10800 h 21600"/>
              <a:gd name="connsiteX8" fmla="*/ 8331 w 21600"/>
              <a:gd name="connsiteY8" fmla="*/ 19440 h 21600"/>
              <a:gd name="connsiteX9" fmla="*/ 6942 w 21600"/>
              <a:gd name="connsiteY9" fmla="*/ 21600 h 21600"/>
              <a:gd name="connsiteX10" fmla="*/ 0 w 21600"/>
              <a:gd name="connsiteY10" fmla="*/ 10800 h 21600"/>
              <a:gd name="connsiteX11" fmla="*/ 6942 w 21600"/>
              <a:gd name="connsiteY11" fmla="*/ 0 h 21600"/>
              <a:gd name="connsiteX12" fmla="*/ 2777 w 21600"/>
              <a:gd name="connsiteY12" fmla="*/ 10800 h 21600"/>
              <a:gd name="connsiteX0" fmla="*/ 21600 w 21600"/>
              <a:gd name="connsiteY0" fmla="*/ 10800 h 21600"/>
              <a:gd name="connsiteX1" fmla="*/ 14658 w 21600"/>
              <a:gd name="connsiteY1" fmla="*/ 21600 h 21600"/>
              <a:gd name="connsiteX2" fmla="*/ 13269 w 21600"/>
              <a:gd name="connsiteY2" fmla="*/ 19440 h 21600"/>
              <a:gd name="connsiteX3" fmla="*/ 18823 w 21600"/>
              <a:gd name="connsiteY3" fmla="*/ 10800 h 21600"/>
              <a:gd name="connsiteX4" fmla="*/ 13269 w 21600"/>
              <a:gd name="connsiteY4" fmla="*/ 2160 h 21600"/>
              <a:gd name="connsiteX5" fmla="*/ 14658 w 21600"/>
              <a:gd name="connsiteY5" fmla="*/ 0 h 21600"/>
              <a:gd name="connsiteX6" fmla="*/ 21600 w 21600"/>
              <a:gd name="connsiteY6" fmla="*/ 10800 h 21600"/>
              <a:gd name="connsiteX7" fmla="*/ 2777 w 21600"/>
              <a:gd name="connsiteY7" fmla="*/ 10800 h 21600"/>
              <a:gd name="connsiteX8" fmla="*/ 8331 w 21600"/>
              <a:gd name="connsiteY8" fmla="*/ 19440 h 21600"/>
              <a:gd name="connsiteX9" fmla="*/ 6942 w 21600"/>
              <a:gd name="connsiteY9" fmla="*/ 21600 h 21600"/>
              <a:gd name="connsiteX10" fmla="*/ 0 w 21600"/>
              <a:gd name="connsiteY10" fmla="*/ 10800 h 21600"/>
              <a:gd name="connsiteX11" fmla="*/ 2777 w 21600"/>
              <a:gd name="connsiteY11" fmla="*/ 10800 h 21600"/>
              <a:gd name="connsiteX0" fmla="*/ 21600 w 21600"/>
              <a:gd name="connsiteY0" fmla="*/ 10800 h 21600"/>
              <a:gd name="connsiteX1" fmla="*/ 14658 w 21600"/>
              <a:gd name="connsiteY1" fmla="*/ 21600 h 21600"/>
              <a:gd name="connsiteX2" fmla="*/ 13269 w 21600"/>
              <a:gd name="connsiteY2" fmla="*/ 19440 h 21600"/>
              <a:gd name="connsiteX3" fmla="*/ 18823 w 21600"/>
              <a:gd name="connsiteY3" fmla="*/ 10800 h 21600"/>
              <a:gd name="connsiteX4" fmla="*/ 13269 w 21600"/>
              <a:gd name="connsiteY4" fmla="*/ 2160 h 21600"/>
              <a:gd name="connsiteX5" fmla="*/ 14658 w 21600"/>
              <a:gd name="connsiteY5" fmla="*/ 0 h 21600"/>
              <a:gd name="connsiteX6" fmla="*/ 21600 w 21600"/>
              <a:gd name="connsiteY6" fmla="*/ 10800 h 21600"/>
              <a:gd name="connsiteX7" fmla="*/ 0 w 21600"/>
              <a:gd name="connsiteY7" fmla="*/ 10800 h 21600"/>
              <a:gd name="connsiteX8" fmla="*/ 8331 w 21600"/>
              <a:gd name="connsiteY8" fmla="*/ 19440 h 21600"/>
              <a:gd name="connsiteX9" fmla="*/ 6942 w 21600"/>
              <a:gd name="connsiteY9" fmla="*/ 21600 h 21600"/>
              <a:gd name="connsiteX10" fmla="*/ 0 w 21600"/>
              <a:gd name="connsiteY10" fmla="*/ 10800 h 21600"/>
              <a:gd name="connsiteX0" fmla="*/ 14658 w 14658"/>
              <a:gd name="connsiteY0" fmla="*/ 10800 h 21600"/>
              <a:gd name="connsiteX1" fmla="*/ 7716 w 14658"/>
              <a:gd name="connsiteY1" fmla="*/ 21600 h 21600"/>
              <a:gd name="connsiteX2" fmla="*/ 6327 w 14658"/>
              <a:gd name="connsiteY2" fmla="*/ 19440 h 21600"/>
              <a:gd name="connsiteX3" fmla="*/ 11881 w 14658"/>
              <a:gd name="connsiteY3" fmla="*/ 10800 h 21600"/>
              <a:gd name="connsiteX4" fmla="*/ 6327 w 14658"/>
              <a:gd name="connsiteY4" fmla="*/ 2160 h 21600"/>
              <a:gd name="connsiteX5" fmla="*/ 7716 w 14658"/>
              <a:gd name="connsiteY5" fmla="*/ 0 h 21600"/>
              <a:gd name="connsiteX6" fmla="*/ 14658 w 14658"/>
              <a:gd name="connsiteY6" fmla="*/ 10800 h 21600"/>
              <a:gd name="connsiteX7" fmla="*/ 0 w 14658"/>
              <a:gd name="connsiteY7" fmla="*/ 21600 h 21600"/>
              <a:gd name="connsiteX8" fmla="*/ 1389 w 14658"/>
              <a:gd name="connsiteY8" fmla="*/ 19440 h 21600"/>
              <a:gd name="connsiteX9" fmla="*/ 0 w 14658"/>
              <a:gd name="connsiteY9" fmla="*/ 21600 h 21600"/>
              <a:gd name="connsiteX0" fmla="*/ 8331 w 8331"/>
              <a:gd name="connsiteY0" fmla="*/ 10800 h 21600"/>
              <a:gd name="connsiteX1" fmla="*/ 1389 w 8331"/>
              <a:gd name="connsiteY1" fmla="*/ 21600 h 21600"/>
              <a:gd name="connsiteX2" fmla="*/ 0 w 8331"/>
              <a:gd name="connsiteY2" fmla="*/ 19440 h 21600"/>
              <a:gd name="connsiteX3" fmla="*/ 5554 w 8331"/>
              <a:gd name="connsiteY3" fmla="*/ 10800 h 21600"/>
              <a:gd name="connsiteX4" fmla="*/ 0 w 8331"/>
              <a:gd name="connsiteY4" fmla="*/ 2160 h 21600"/>
              <a:gd name="connsiteX5" fmla="*/ 1389 w 8331"/>
              <a:gd name="connsiteY5" fmla="*/ 0 h 21600"/>
              <a:gd name="connsiteX6" fmla="*/ 8331 w 8331"/>
              <a:gd name="connsiteY6" fmla="*/ 10800 h 2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331" h="21600" extrusionOk="0">
                <a:moveTo>
                  <a:pt x="8331" y="10800"/>
                </a:moveTo>
                <a:lnTo>
                  <a:pt x="1389" y="21600"/>
                </a:lnTo>
                <a:lnTo>
                  <a:pt x="0" y="19440"/>
                </a:lnTo>
                <a:lnTo>
                  <a:pt x="5554" y="10800"/>
                </a:lnTo>
                <a:lnTo>
                  <a:pt x="0" y="2160"/>
                </a:lnTo>
                <a:lnTo>
                  <a:pt x="1389" y="0"/>
                </a:lnTo>
                <a:lnTo>
                  <a:pt x="8331" y="10800"/>
                </a:lnTo>
                <a:close/>
              </a:path>
            </a:pathLst>
          </a:custGeom>
          <a:solidFill>
            <a:schemeClr val="accent2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endParaRPr/>
          </a:p>
        </p:txBody>
      </p:sp>
      <p:sp>
        <p:nvSpPr>
          <p:cNvPr id="35" name="任意形状 66">
            <a:extLst>
              <a:ext uri="{FF2B5EF4-FFF2-40B4-BE49-F238E27FC236}">
                <a16:creationId xmlns:a16="http://schemas.microsoft.com/office/drawing/2014/main" id="{A322EFEA-BA3D-48DE-81DA-C9080DFC860C}"/>
              </a:ext>
            </a:extLst>
          </p:cNvPr>
          <p:cNvSpPr/>
          <p:nvPr/>
        </p:nvSpPr>
        <p:spPr>
          <a:xfrm>
            <a:off x="5947646" y="2481906"/>
            <a:ext cx="296709" cy="494512"/>
          </a:xfrm>
          <a:custGeom>
            <a:avLst/>
            <a:gdLst>
              <a:gd name="connsiteX0" fmla="*/ 21600 w 21600"/>
              <a:gd name="connsiteY0" fmla="*/ 10800 h 21600"/>
              <a:gd name="connsiteX1" fmla="*/ 14658 w 21600"/>
              <a:gd name="connsiteY1" fmla="*/ 21600 h 21600"/>
              <a:gd name="connsiteX2" fmla="*/ 13269 w 21600"/>
              <a:gd name="connsiteY2" fmla="*/ 19440 h 21600"/>
              <a:gd name="connsiteX3" fmla="*/ 18823 w 21600"/>
              <a:gd name="connsiteY3" fmla="*/ 10800 h 21600"/>
              <a:gd name="connsiteX4" fmla="*/ 13269 w 21600"/>
              <a:gd name="connsiteY4" fmla="*/ 2160 h 21600"/>
              <a:gd name="connsiteX5" fmla="*/ 14658 w 21600"/>
              <a:gd name="connsiteY5" fmla="*/ 0 h 21600"/>
              <a:gd name="connsiteX6" fmla="*/ 21600 w 21600"/>
              <a:gd name="connsiteY6" fmla="*/ 10800 h 21600"/>
              <a:gd name="connsiteX7" fmla="*/ 2777 w 21600"/>
              <a:gd name="connsiteY7" fmla="*/ 10800 h 21600"/>
              <a:gd name="connsiteX8" fmla="*/ 8331 w 21600"/>
              <a:gd name="connsiteY8" fmla="*/ 19440 h 21600"/>
              <a:gd name="connsiteX9" fmla="*/ 6942 w 21600"/>
              <a:gd name="connsiteY9" fmla="*/ 21600 h 21600"/>
              <a:gd name="connsiteX10" fmla="*/ 0 w 21600"/>
              <a:gd name="connsiteY10" fmla="*/ 10800 h 21600"/>
              <a:gd name="connsiteX11" fmla="*/ 6942 w 21600"/>
              <a:gd name="connsiteY11" fmla="*/ 0 h 21600"/>
              <a:gd name="connsiteX12" fmla="*/ 2777 w 21600"/>
              <a:gd name="connsiteY12" fmla="*/ 10800 h 21600"/>
              <a:gd name="connsiteX0" fmla="*/ 21600 w 21600"/>
              <a:gd name="connsiteY0" fmla="*/ 10800 h 21600"/>
              <a:gd name="connsiteX1" fmla="*/ 14658 w 21600"/>
              <a:gd name="connsiteY1" fmla="*/ 21600 h 21600"/>
              <a:gd name="connsiteX2" fmla="*/ 13269 w 21600"/>
              <a:gd name="connsiteY2" fmla="*/ 19440 h 21600"/>
              <a:gd name="connsiteX3" fmla="*/ 18823 w 21600"/>
              <a:gd name="connsiteY3" fmla="*/ 10800 h 21600"/>
              <a:gd name="connsiteX4" fmla="*/ 13269 w 21600"/>
              <a:gd name="connsiteY4" fmla="*/ 2160 h 21600"/>
              <a:gd name="connsiteX5" fmla="*/ 14658 w 21600"/>
              <a:gd name="connsiteY5" fmla="*/ 0 h 21600"/>
              <a:gd name="connsiteX6" fmla="*/ 21600 w 21600"/>
              <a:gd name="connsiteY6" fmla="*/ 10800 h 21600"/>
              <a:gd name="connsiteX7" fmla="*/ 2777 w 21600"/>
              <a:gd name="connsiteY7" fmla="*/ 10800 h 21600"/>
              <a:gd name="connsiteX8" fmla="*/ 8331 w 21600"/>
              <a:gd name="connsiteY8" fmla="*/ 19440 h 21600"/>
              <a:gd name="connsiteX9" fmla="*/ 6942 w 21600"/>
              <a:gd name="connsiteY9" fmla="*/ 21600 h 21600"/>
              <a:gd name="connsiteX10" fmla="*/ 0 w 21600"/>
              <a:gd name="connsiteY10" fmla="*/ 10800 h 21600"/>
              <a:gd name="connsiteX11" fmla="*/ 2777 w 21600"/>
              <a:gd name="connsiteY11" fmla="*/ 10800 h 21600"/>
              <a:gd name="connsiteX0" fmla="*/ 21600 w 21600"/>
              <a:gd name="connsiteY0" fmla="*/ 10800 h 21600"/>
              <a:gd name="connsiteX1" fmla="*/ 14658 w 21600"/>
              <a:gd name="connsiteY1" fmla="*/ 21600 h 21600"/>
              <a:gd name="connsiteX2" fmla="*/ 13269 w 21600"/>
              <a:gd name="connsiteY2" fmla="*/ 19440 h 21600"/>
              <a:gd name="connsiteX3" fmla="*/ 18823 w 21600"/>
              <a:gd name="connsiteY3" fmla="*/ 10800 h 21600"/>
              <a:gd name="connsiteX4" fmla="*/ 13269 w 21600"/>
              <a:gd name="connsiteY4" fmla="*/ 2160 h 21600"/>
              <a:gd name="connsiteX5" fmla="*/ 14658 w 21600"/>
              <a:gd name="connsiteY5" fmla="*/ 0 h 21600"/>
              <a:gd name="connsiteX6" fmla="*/ 21600 w 21600"/>
              <a:gd name="connsiteY6" fmla="*/ 10800 h 21600"/>
              <a:gd name="connsiteX7" fmla="*/ 0 w 21600"/>
              <a:gd name="connsiteY7" fmla="*/ 10800 h 21600"/>
              <a:gd name="connsiteX8" fmla="*/ 8331 w 21600"/>
              <a:gd name="connsiteY8" fmla="*/ 19440 h 21600"/>
              <a:gd name="connsiteX9" fmla="*/ 6942 w 21600"/>
              <a:gd name="connsiteY9" fmla="*/ 21600 h 21600"/>
              <a:gd name="connsiteX10" fmla="*/ 0 w 21600"/>
              <a:gd name="connsiteY10" fmla="*/ 10800 h 21600"/>
              <a:gd name="connsiteX0" fmla="*/ 14658 w 14658"/>
              <a:gd name="connsiteY0" fmla="*/ 10800 h 21600"/>
              <a:gd name="connsiteX1" fmla="*/ 7716 w 14658"/>
              <a:gd name="connsiteY1" fmla="*/ 21600 h 21600"/>
              <a:gd name="connsiteX2" fmla="*/ 6327 w 14658"/>
              <a:gd name="connsiteY2" fmla="*/ 19440 h 21600"/>
              <a:gd name="connsiteX3" fmla="*/ 11881 w 14658"/>
              <a:gd name="connsiteY3" fmla="*/ 10800 h 21600"/>
              <a:gd name="connsiteX4" fmla="*/ 6327 w 14658"/>
              <a:gd name="connsiteY4" fmla="*/ 2160 h 21600"/>
              <a:gd name="connsiteX5" fmla="*/ 7716 w 14658"/>
              <a:gd name="connsiteY5" fmla="*/ 0 h 21600"/>
              <a:gd name="connsiteX6" fmla="*/ 14658 w 14658"/>
              <a:gd name="connsiteY6" fmla="*/ 10800 h 21600"/>
              <a:gd name="connsiteX7" fmla="*/ 0 w 14658"/>
              <a:gd name="connsiteY7" fmla="*/ 21600 h 21600"/>
              <a:gd name="connsiteX8" fmla="*/ 1389 w 14658"/>
              <a:gd name="connsiteY8" fmla="*/ 19440 h 21600"/>
              <a:gd name="connsiteX9" fmla="*/ 0 w 14658"/>
              <a:gd name="connsiteY9" fmla="*/ 21600 h 21600"/>
              <a:gd name="connsiteX0" fmla="*/ 8331 w 8331"/>
              <a:gd name="connsiteY0" fmla="*/ 10800 h 21600"/>
              <a:gd name="connsiteX1" fmla="*/ 1389 w 8331"/>
              <a:gd name="connsiteY1" fmla="*/ 21600 h 21600"/>
              <a:gd name="connsiteX2" fmla="*/ 0 w 8331"/>
              <a:gd name="connsiteY2" fmla="*/ 19440 h 21600"/>
              <a:gd name="connsiteX3" fmla="*/ 5554 w 8331"/>
              <a:gd name="connsiteY3" fmla="*/ 10800 h 21600"/>
              <a:gd name="connsiteX4" fmla="*/ 0 w 8331"/>
              <a:gd name="connsiteY4" fmla="*/ 2160 h 21600"/>
              <a:gd name="connsiteX5" fmla="*/ 1389 w 8331"/>
              <a:gd name="connsiteY5" fmla="*/ 0 h 21600"/>
              <a:gd name="connsiteX6" fmla="*/ 8331 w 8331"/>
              <a:gd name="connsiteY6" fmla="*/ 10800 h 2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331" h="21600" extrusionOk="0">
                <a:moveTo>
                  <a:pt x="8331" y="10800"/>
                </a:moveTo>
                <a:lnTo>
                  <a:pt x="1389" y="21600"/>
                </a:lnTo>
                <a:lnTo>
                  <a:pt x="0" y="19440"/>
                </a:lnTo>
                <a:lnTo>
                  <a:pt x="5554" y="10800"/>
                </a:lnTo>
                <a:lnTo>
                  <a:pt x="0" y="2160"/>
                </a:lnTo>
                <a:lnTo>
                  <a:pt x="1389" y="0"/>
                </a:lnTo>
                <a:lnTo>
                  <a:pt x="8331" y="10800"/>
                </a:lnTo>
                <a:close/>
              </a:path>
            </a:pathLst>
          </a:custGeom>
          <a:solidFill>
            <a:schemeClr val="accent2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endParaRPr/>
          </a:p>
        </p:txBody>
      </p:sp>
      <p:sp>
        <p:nvSpPr>
          <p:cNvPr id="36" name="任意形状 66">
            <a:extLst>
              <a:ext uri="{FF2B5EF4-FFF2-40B4-BE49-F238E27FC236}">
                <a16:creationId xmlns:a16="http://schemas.microsoft.com/office/drawing/2014/main" id="{655922D4-3BD3-46CF-958B-856DF4C84B21}"/>
              </a:ext>
            </a:extLst>
          </p:cNvPr>
          <p:cNvSpPr/>
          <p:nvPr/>
        </p:nvSpPr>
        <p:spPr>
          <a:xfrm>
            <a:off x="8788901" y="2481906"/>
            <a:ext cx="296709" cy="494512"/>
          </a:xfrm>
          <a:custGeom>
            <a:avLst/>
            <a:gdLst>
              <a:gd name="connsiteX0" fmla="*/ 21600 w 21600"/>
              <a:gd name="connsiteY0" fmla="*/ 10800 h 21600"/>
              <a:gd name="connsiteX1" fmla="*/ 14658 w 21600"/>
              <a:gd name="connsiteY1" fmla="*/ 21600 h 21600"/>
              <a:gd name="connsiteX2" fmla="*/ 13269 w 21600"/>
              <a:gd name="connsiteY2" fmla="*/ 19440 h 21600"/>
              <a:gd name="connsiteX3" fmla="*/ 18823 w 21600"/>
              <a:gd name="connsiteY3" fmla="*/ 10800 h 21600"/>
              <a:gd name="connsiteX4" fmla="*/ 13269 w 21600"/>
              <a:gd name="connsiteY4" fmla="*/ 2160 h 21600"/>
              <a:gd name="connsiteX5" fmla="*/ 14658 w 21600"/>
              <a:gd name="connsiteY5" fmla="*/ 0 h 21600"/>
              <a:gd name="connsiteX6" fmla="*/ 21600 w 21600"/>
              <a:gd name="connsiteY6" fmla="*/ 10800 h 21600"/>
              <a:gd name="connsiteX7" fmla="*/ 2777 w 21600"/>
              <a:gd name="connsiteY7" fmla="*/ 10800 h 21600"/>
              <a:gd name="connsiteX8" fmla="*/ 8331 w 21600"/>
              <a:gd name="connsiteY8" fmla="*/ 19440 h 21600"/>
              <a:gd name="connsiteX9" fmla="*/ 6942 w 21600"/>
              <a:gd name="connsiteY9" fmla="*/ 21600 h 21600"/>
              <a:gd name="connsiteX10" fmla="*/ 0 w 21600"/>
              <a:gd name="connsiteY10" fmla="*/ 10800 h 21600"/>
              <a:gd name="connsiteX11" fmla="*/ 6942 w 21600"/>
              <a:gd name="connsiteY11" fmla="*/ 0 h 21600"/>
              <a:gd name="connsiteX12" fmla="*/ 2777 w 21600"/>
              <a:gd name="connsiteY12" fmla="*/ 10800 h 21600"/>
              <a:gd name="connsiteX0" fmla="*/ 21600 w 21600"/>
              <a:gd name="connsiteY0" fmla="*/ 10800 h 21600"/>
              <a:gd name="connsiteX1" fmla="*/ 14658 w 21600"/>
              <a:gd name="connsiteY1" fmla="*/ 21600 h 21600"/>
              <a:gd name="connsiteX2" fmla="*/ 13269 w 21600"/>
              <a:gd name="connsiteY2" fmla="*/ 19440 h 21600"/>
              <a:gd name="connsiteX3" fmla="*/ 18823 w 21600"/>
              <a:gd name="connsiteY3" fmla="*/ 10800 h 21600"/>
              <a:gd name="connsiteX4" fmla="*/ 13269 w 21600"/>
              <a:gd name="connsiteY4" fmla="*/ 2160 h 21600"/>
              <a:gd name="connsiteX5" fmla="*/ 14658 w 21600"/>
              <a:gd name="connsiteY5" fmla="*/ 0 h 21600"/>
              <a:gd name="connsiteX6" fmla="*/ 21600 w 21600"/>
              <a:gd name="connsiteY6" fmla="*/ 10800 h 21600"/>
              <a:gd name="connsiteX7" fmla="*/ 2777 w 21600"/>
              <a:gd name="connsiteY7" fmla="*/ 10800 h 21600"/>
              <a:gd name="connsiteX8" fmla="*/ 8331 w 21600"/>
              <a:gd name="connsiteY8" fmla="*/ 19440 h 21600"/>
              <a:gd name="connsiteX9" fmla="*/ 6942 w 21600"/>
              <a:gd name="connsiteY9" fmla="*/ 21600 h 21600"/>
              <a:gd name="connsiteX10" fmla="*/ 0 w 21600"/>
              <a:gd name="connsiteY10" fmla="*/ 10800 h 21600"/>
              <a:gd name="connsiteX11" fmla="*/ 2777 w 21600"/>
              <a:gd name="connsiteY11" fmla="*/ 10800 h 21600"/>
              <a:gd name="connsiteX0" fmla="*/ 21600 w 21600"/>
              <a:gd name="connsiteY0" fmla="*/ 10800 h 21600"/>
              <a:gd name="connsiteX1" fmla="*/ 14658 w 21600"/>
              <a:gd name="connsiteY1" fmla="*/ 21600 h 21600"/>
              <a:gd name="connsiteX2" fmla="*/ 13269 w 21600"/>
              <a:gd name="connsiteY2" fmla="*/ 19440 h 21600"/>
              <a:gd name="connsiteX3" fmla="*/ 18823 w 21600"/>
              <a:gd name="connsiteY3" fmla="*/ 10800 h 21600"/>
              <a:gd name="connsiteX4" fmla="*/ 13269 w 21600"/>
              <a:gd name="connsiteY4" fmla="*/ 2160 h 21600"/>
              <a:gd name="connsiteX5" fmla="*/ 14658 w 21600"/>
              <a:gd name="connsiteY5" fmla="*/ 0 h 21600"/>
              <a:gd name="connsiteX6" fmla="*/ 21600 w 21600"/>
              <a:gd name="connsiteY6" fmla="*/ 10800 h 21600"/>
              <a:gd name="connsiteX7" fmla="*/ 0 w 21600"/>
              <a:gd name="connsiteY7" fmla="*/ 10800 h 21600"/>
              <a:gd name="connsiteX8" fmla="*/ 8331 w 21600"/>
              <a:gd name="connsiteY8" fmla="*/ 19440 h 21600"/>
              <a:gd name="connsiteX9" fmla="*/ 6942 w 21600"/>
              <a:gd name="connsiteY9" fmla="*/ 21600 h 21600"/>
              <a:gd name="connsiteX10" fmla="*/ 0 w 21600"/>
              <a:gd name="connsiteY10" fmla="*/ 10800 h 21600"/>
              <a:gd name="connsiteX0" fmla="*/ 14658 w 14658"/>
              <a:gd name="connsiteY0" fmla="*/ 10800 h 21600"/>
              <a:gd name="connsiteX1" fmla="*/ 7716 w 14658"/>
              <a:gd name="connsiteY1" fmla="*/ 21600 h 21600"/>
              <a:gd name="connsiteX2" fmla="*/ 6327 w 14658"/>
              <a:gd name="connsiteY2" fmla="*/ 19440 h 21600"/>
              <a:gd name="connsiteX3" fmla="*/ 11881 w 14658"/>
              <a:gd name="connsiteY3" fmla="*/ 10800 h 21600"/>
              <a:gd name="connsiteX4" fmla="*/ 6327 w 14658"/>
              <a:gd name="connsiteY4" fmla="*/ 2160 h 21600"/>
              <a:gd name="connsiteX5" fmla="*/ 7716 w 14658"/>
              <a:gd name="connsiteY5" fmla="*/ 0 h 21600"/>
              <a:gd name="connsiteX6" fmla="*/ 14658 w 14658"/>
              <a:gd name="connsiteY6" fmla="*/ 10800 h 21600"/>
              <a:gd name="connsiteX7" fmla="*/ 0 w 14658"/>
              <a:gd name="connsiteY7" fmla="*/ 21600 h 21600"/>
              <a:gd name="connsiteX8" fmla="*/ 1389 w 14658"/>
              <a:gd name="connsiteY8" fmla="*/ 19440 h 21600"/>
              <a:gd name="connsiteX9" fmla="*/ 0 w 14658"/>
              <a:gd name="connsiteY9" fmla="*/ 21600 h 21600"/>
              <a:gd name="connsiteX0" fmla="*/ 8331 w 8331"/>
              <a:gd name="connsiteY0" fmla="*/ 10800 h 21600"/>
              <a:gd name="connsiteX1" fmla="*/ 1389 w 8331"/>
              <a:gd name="connsiteY1" fmla="*/ 21600 h 21600"/>
              <a:gd name="connsiteX2" fmla="*/ 0 w 8331"/>
              <a:gd name="connsiteY2" fmla="*/ 19440 h 21600"/>
              <a:gd name="connsiteX3" fmla="*/ 5554 w 8331"/>
              <a:gd name="connsiteY3" fmla="*/ 10800 h 21600"/>
              <a:gd name="connsiteX4" fmla="*/ 0 w 8331"/>
              <a:gd name="connsiteY4" fmla="*/ 2160 h 21600"/>
              <a:gd name="connsiteX5" fmla="*/ 1389 w 8331"/>
              <a:gd name="connsiteY5" fmla="*/ 0 h 21600"/>
              <a:gd name="connsiteX6" fmla="*/ 8331 w 8331"/>
              <a:gd name="connsiteY6" fmla="*/ 10800 h 2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331" h="21600" extrusionOk="0">
                <a:moveTo>
                  <a:pt x="8331" y="10800"/>
                </a:moveTo>
                <a:lnTo>
                  <a:pt x="1389" y="21600"/>
                </a:lnTo>
                <a:lnTo>
                  <a:pt x="0" y="19440"/>
                </a:lnTo>
                <a:lnTo>
                  <a:pt x="5554" y="10800"/>
                </a:lnTo>
                <a:lnTo>
                  <a:pt x="0" y="2160"/>
                </a:lnTo>
                <a:lnTo>
                  <a:pt x="1389" y="0"/>
                </a:lnTo>
                <a:lnTo>
                  <a:pt x="8331" y="10800"/>
                </a:lnTo>
                <a:close/>
              </a:path>
            </a:pathLst>
          </a:custGeom>
          <a:solidFill>
            <a:schemeClr val="accent2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endParaRPr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0F64BDDA-83F6-49F6-83E2-CA4C17924C92}"/>
              </a:ext>
            </a:extLst>
          </p:cNvPr>
          <p:cNvSpPr/>
          <p:nvPr/>
        </p:nvSpPr>
        <p:spPr>
          <a:xfrm>
            <a:off x="-4858954" y="3959033"/>
            <a:ext cx="3203717" cy="38738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180000" rIns="180000" rtlCol="0" anchor="t"/>
          <a:lstStyle/>
          <a:p>
            <a:pPr marL="0" marR="0" lvl="0" indent="0" defTabSz="914377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Voeg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een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afbeelding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film toe</a:t>
            </a:r>
            <a:endParaRPr lang="nl-NL" sz="1400" b="0" i="0" u="none" kern="1200" noProof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2" name="Rechte verbindingslijn 11">
            <a:extLst>
              <a:ext uri="{FF2B5EF4-FFF2-40B4-BE49-F238E27FC236}">
                <a16:creationId xmlns:a16="http://schemas.microsoft.com/office/drawing/2014/main" id="{ABAA067D-68DC-4D17-A232-E09CF41A5A7F}"/>
              </a:ext>
            </a:extLst>
          </p:cNvPr>
          <p:cNvCxnSpPr>
            <a:cxnSpLocks/>
          </p:cNvCxnSpPr>
          <p:nvPr/>
        </p:nvCxnSpPr>
        <p:spPr>
          <a:xfrm>
            <a:off x="-4685618" y="4238444"/>
            <a:ext cx="4309227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</a:ln>
          <a:effectLst/>
        </p:spPr>
      </p:cxnSp>
      <p:sp>
        <p:nvSpPr>
          <p:cNvPr id="13" name="Tekstvak 12">
            <a:extLst>
              <a:ext uri="{FF2B5EF4-FFF2-40B4-BE49-F238E27FC236}">
                <a16:creationId xmlns:a16="http://schemas.microsoft.com/office/drawing/2014/main" id="{9BB53258-6B15-4A3E-8076-B8CB9F1A76EE}"/>
              </a:ext>
            </a:extLst>
          </p:cNvPr>
          <p:cNvSpPr txBox="1"/>
          <p:nvPr/>
        </p:nvSpPr>
        <p:spPr>
          <a:xfrm>
            <a:off x="-4685621" y="4338924"/>
            <a:ext cx="2946092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Afbeeldingen kunnen toegevoegd worden via deze knoppen:</a:t>
            </a:r>
          </a:p>
        </p:txBody>
      </p:sp>
      <p:grpSp>
        <p:nvGrpSpPr>
          <p:cNvPr id="14" name="Groep 13">
            <a:extLst>
              <a:ext uri="{FF2B5EF4-FFF2-40B4-BE49-F238E27FC236}">
                <a16:creationId xmlns:a16="http://schemas.microsoft.com/office/drawing/2014/main" id="{6524146B-70AA-4032-9964-3C5B0B31D1D1}"/>
              </a:ext>
            </a:extLst>
          </p:cNvPr>
          <p:cNvGrpSpPr/>
          <p:nvPr/>
        </p:nvGrpSpPr>
        <p:grpSpPr>
          <a:xfrm>
            <a:off x="-1425490" y="4409929"/>
            <a:ext cx="250379" cy="249771"/>
            <a:chOff x="-706740" y="145633"/>
            <a:chExt cx="250379" cy="249771"/>
          </a:xfrm>
        </p:grpSpPr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62374F56-6622-4A31-A57F-57868348BAF3}"/>
                </a:ext>
              </a:extLst>
            </p:cNvPr>
            <p:cNvSpPr/>
            <p:nvPr userDrawn="1"/>
          </p:nvSpPr>
          <p:spPr>
            <a:xfrm rot="5400000">
              <a:off x="-695663" y="134556"/>
              <a:ext cx="216024" cy="238177"/>
            </a:xfrm>
            <a:prstGeom prst="rect">
              <a:avLst/>
            </a:prstGeom>
            <a:solidFill>
              <a:schemeClr val="bg1"/>
            </a:solidFill>
            <a:ln w="15875" cap="sq">
              <a:solidFill>
                <a:schemeClr val="tx2">
                  <a:lumMod val="60000"/>
                  <a:lumOff val="40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16" name="Gelijkbenige driehoek 128">
              <a:extLst>
                <a:ext uri="{FF2B5EF4-FFF2-40B4-BE49-F238E27FC236}">
                  <a16:creationId xmlns:a16="http://schemas.microsoft.com/office/drawing/2014/main" id="{1AA46C18-1C28-4228-92B3-393252B482BA}"/>
                </a:ext>
              </a:extLst>
            </p:cNvPr>
            <p:cNvSpPr/>
            <p:nvPr userDrawn="1"/>
          </p:nvSpPr>
          <p:spPr>
            <a:xfrm>
              <a:off x="-691695" y="241573"/>
              <a:ext cx="131236" cy="108025"/>
            </a:xfrm>
            <a:custGeom>
              <a:avLst/>
              <a:gdLst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0 w 165756"/>
                <a:gd name="connsiteY3" fmla="*/ 108025 h 108025"/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37140 w 165756"/>
                <a:gd name="connsiteY3" fmla="*/ 106895 h 108025"/>
                <a:gd name="connsiteX4" fmla="*/ 0 w 165756"/>
                <a:gd name="connsiteY4" fmla="*/ 108025 h 108025"/>
                <a:gd name="connsiteX0" fmla="*/ 0 w 165756"/>
                <a:gd name="connsiteY0" fmla="*/ 108025 h 108025"/>
                <a:gd name="connsiteX1" fmla="*/ 34520 w 165756"/>
                <a:gd name="connsiteY1" fmla="*/ 62354 h 108025"/>
                <a:gd name="connsiteX2" fmla="*/ 82878 w 165756"/>
                <a:gd name="connsiteY2" fmla="*/ 0 h 108025"/>
                <a:gd name="connsiteX3" fmla="*/ 165756 w 165756"/>
                <a:gd name="connsiteY3" fmla="*/ 108025 h 108025"/>
                <a:gd name="connsiteX4" fmla="*/ 37140 w 165756"/>
                <a:gd name="connsiteY4" fmla="*/ 106895 h 108025"/>
                <a:gd name="connsiteX5" fmla="*/ 0 w 165756"/>
                <a:gd name="connsiteY5" fmla="*/ 108025 h 108025"/>
                <a:gd name="connsiteX0" fmla="*/ 2620 w 131236"/>
                <a:gd name="connsiteY0" fmla="*/ 106895 h 108025"/>
                <a:gd name="connsiteX1" fmla="*/ 0 w 131236"/>
                <a:gd name="connsiteY1" fmla="*/ 62354 h 108025"/>
                <a:gd name="connsiteX2" fmla="*/ 48358 w 131236"/>
                <a:gd name="connsiteY2" fmla="*/ 0 h 108025"/>
                <a:gd name="connsiteX3" fmla="*/ 131236 w 131236"/>
                <a:gd name="connsiteY3" fmla="*/ 108025 h 108025"/>
                <a:gd name="connsiteX4" fmla="*/ 2620 w 131236"/>
                <a:gd name="connsiteY4" fmla="*/ 106895 h 108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36" h="108025">
                  <a:moveTo>
                    <a:pt x="2620" y="106895"/>
                  </a:moveTo>
                  <a:lnTo>
                    <a:pt x="0" y="62354"/>
                  </a:lnTo>
                  <a:lnTo>
                    <a:pt x="48358" y="0"/>
                  </a:lnTo>
                  <a:lnTo>
                    <a:pt x="131236" y="108025"/>
                  </a:lnTo>
                  <a:lnTo>
                    <a:pt x="2620" y="10689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B7D978C1-8ECF-42D9-8DAE-3382095D2B8D}"/>
                </a:ext>
              </a:extLst>
            </p:cNvPr>
            <p:cNvSpPr/>
            <p:nvPr userDrawn="1"/>
          </p:nvSpPr>
          <p:spPr>
            <a:xfrm>
              <a:off x="-550874" y="173162"/>
              <a:ext cx="54000" cy="54000"/>
            </a:xfrm>
            <a:prstGeom prst="ellipse">
              <a:avLst/>
            </a:prstGeom>
            <a:solidFill>
              <a:srgbClr val="FFC000"/>
            </a:solidFill>
            <a:ln w="15875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GB" sz="1800"/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690E3B56-2C0C-4C5B-9189-8A263AD2B9D8}"/>
                </a:ext>
              </a:extLst>
            </p:cNvPr>
            <p:cNvSpPr/>
            <p:nvPr userDrawn="1"/>
          </p:nvSpPr>
          <p:spPr>
            <a:xfrm rot="5400000">
              <a:off x="-576961" y="253117"/>
              <a:ext cx="108000" cy="133200"/>
            </a:xfrm>
            <a:prstGeom prst="rect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cxnSp>
          <p:nvCxnSpPr>
            <p:cNvPr id="19" name="Rechte verbindingslijn 18">
              <a:extLst>
                <a:ext uri="{FF2B5EF4-FFF2-40B4-BE49-F238E27FC236}">
                  <a16:creationId xmlns:a16="http://schemas.microsoft.com/office/drawing/2014/main" id="{16812722-7EFC-46CA-A347-61B4E3C24478}"/>
                </a:ext>
              </a:extLst>
            </p:cNvPr>
            <p:cNvCxnSpPr/>
            <p:nvPr userDrawn="1"/>
          </p:nvCxnSpPr>
          <p:spPr>
            <a:xfrm>
              <a:off x="-540961" y="395404"/>
              <a:ext cx="36000" cy="0"/>
            </a:xfrm>
            <a:prstGeom prst="line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315FB1F7-DFB7-427C-9170-33BAAFFA4F95}"/>
              </a:ext>
            </a:extLst>
          </p:cNvPr>
          <p:cNvSpPr txBox="1"/>
          <p:nvPr/>
        </p:nvSpPr>
        <p:spPr>
          <a:xfrm>
            <a:off x="-4685621" y="4772518"/>
            <a:ext cx="4111304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De afbeelding wordt automatisch geschaald naar het ingestelde kader.</a:t>
            </a:r>
          </a:p>
        </p:txBody>
      </p:sp>
      <p:sp>
        <p:nvSpPr>
          <p:cNvPr id="21" name="Tekstvak 20">
            <a:extLst>
              <a:ext uri="{FF2B5EF4-FFF2-40B4-BE49-F238E27FC236}">
                <a16:creationId xmlns:a16="http://schemas.microsoft.com/office/drawing/2014/main" id="{CE9F2863-3BCC-4783-8FAC-A850C593F715}"/>
              </a:ext>
            </a:extLst>
          </p:cNvPr>
          <p:cNvSpPr txBox="1"/>
          <p:nvPr/>
        </p:nvSpPr>
        <p:spPr>
          <a:xfrm>
            <a:off x="-4685621" y="5025531"/>
            <a:ext cx="3930700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Om een afbeelding te wijzigen, verwijder je best de huidige en begin je terug opnieuw.</a:t>
            </a:r>
          </a:p>
        </p:txBody>
      </p:sp>
      <p:grpSp>
        <p:nvGrpSpPr>
          <p:cNvPr id="22" name="Groep 21">
            <a:extLst>
              <a:ext uri="{FF2B5EF4-FFF2-40B4-BE49-F238E27FC236}">
                <a16:creationId xmlns:a16="http://schemas.microsoft.com/office/drawing/2014/main" id="{EF5C1873-2EA1-46C1-9B95-EA3E082D60E4}"/>
              </a:ext>
            </a:extLst>
          </p:cNvPr>
          <p:cNvGrpSpPr/>
          <p:nvPr/>
        </p:nvGrpSpPr>
        <p:grpSpPr>
          <a:xfrm>
            <a:off x="-1073403" y="4409928"/>
            <a:ext cx="252000" cy="216024"/>
            <a:chOff x="-932185" y="5325334"/>
            <a:chExt cx="252000" cy="216024"/>
          </a:xfrm>
        </p:grpSpPr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214D8220-166C-4990-AF74-B7A5D85EFC44}"/>
                </a:ext>
              </a:extLst>
            </p:cNvPr>
            <p:cNvSpPr/>
            <p:nvPr userDrawn="1"/>
          </p:nvSpPr>
          <p:spPr>
            <a:xfrm rot="5400000">
              <a:off x="-914197" y="5307346"/>
              <a:ext cx="216024" cy="252000"/>
            </a:xfrm>
            <a:prstGeom prst="rect">
              <a:avLst/>
            </a:prstGeom>
            <a:solidFill>
              <a:schemeClr val="bg1"/>
            </a:solidFill>
            <a:ln w="19050" cap="sq">
              <a:solidFill>
                <a:schemeClr val="tx2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70F5BEA0-CDF5-4567-BADE-DCEA92538944}"/>
                </a:ext>
              </a:extLst>
            </p:cNvPr>
            <p:cNvGrpSpPr/>
            <p:nvPr userDrawn="1"/>
          </p:nvGrpSpPr>
          <p:grpSpPr>
            <a:xfrm>
              <a:off x="-925512" y="5325900"/>
              <a:ext cx="241658" cy="36000"/>
              <a:chOff x="-964435" y="5325900"/>
              <a:chExt cx="241658" cy="36000"/>
            </a:xfrm>
          </p:grpSpPr>
          <p:sp>
            <p:nvSpPr>
              <p:cNvPr id="37" name="Rechthoek 36">
                <a:extLst>
                  <a:ext uri="{FF2B5EF4-FFF2-40B4-BE49-F238E27FC236}">
                    <a16:creationId xmlns:a16="http://schemas.microsoft.com/office/drawing/2014/main" id="{011CCB6D-09D6-4FF2-B71E-C4F565DBC280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8" name="Rechthoek 37">
                <a:extLst>
                  <a:ext uri="{FF2B5EF4-FFF2-40B4-BE49-F238E27FC236}">
                    <a16:creationId xmlns:a16="http://schemas.microsoft.com/office/drawing/2014/main" id="{179A6272-710A-434A-AE75-6E0E5E49E057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9" name="Rechthoek 38">
                <a:extLst>
                  <a:ext uri="{FF2B5EF4-FFF2-40B4-BE49-F238E27FC236}">
                    <a16:creationId xmlns:a16="http://schemas.microsoft.com/office/drawing/2014/main" id="{1AB8BEB7-72F0-4BD5-AE59-595157BC7C4E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0" name="Rechthoek 39">
                <a:extLst>
                  <a:ext uri="{FF2B5EF4-FFF2-40B4-BE49-F238E27FC236}">
                    <a16:creationId xmlns:a16="http://schemas.microsoft.com/office/drawing/2014/main" id="{C7A8E8EB-2657-49CF-A833-5D1ADDA5C370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1" name="Rechthoek 40">
                <a:extLst>
                  <a:ext uri="{FF2B5EF4-FFF2-40B4-BE49-F238E27FC236}">
                    <a16:creationId xmlns:a16="http://schemas.microsoft.com/office/drawing/2014/main" id="{307525DA-0B92-4588-83A7-5E55B60DDAB1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2" name="Rechthoek 41">
                <a:extLst>
                  <a:ext uri="{FF2B5EF4-FFF2-40B4-BE49-F238E27FC236}">
                    <a16:creationId xmlns:a16="http://schemas.microsoft.com/office/drawing/2014/main" id="{ACF55B21-7FC6-450D-B67F-19F4B577D5BA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3" name="Rechthoek 42">
                <a:extLst>
                  <a:ext uri="{FF2B5EF4-FFF2-40B4-BE49-F238E27FC236}">
                    <a16:creationId xmlns:a16="http://schemas.microsoft.com/office/drawing/2014/main" id="{2621F62B-189B-4101-902B-228D718CC106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FFB58F2F-A65B-43BF-8590-8F6BD1A6D93D}"/>
                </a:ext>
              </a:extLst>
            </p:cNvPr>
            <p:cNvGrpSpPr/>
            <p:nvPr userDrawn="1"/>
          </p:nvGrpSpPr>
          <p:grpSpPr>
            <a:xfrm>
              <a:off x="-925512" y="5502593"/>
              <a:ext cx="241658" cy="36000"/>
              <a:chOff x="-964435" y="5325900"/>
              <a:chExt cx="241658" cy="36000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8D8F4811-1508-4277-808B-8DB87BDE03B4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D1D2CC7F-B5F6-452E-A62C-8C0C0B77D281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54A3C999-4B62-4BC8-82F7-5D137C6463C6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EE721BE1-8E4D-49DA-9377-13B31FE84D78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44C3CEF0-4A60-4B88-B408-28CF105451BF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2" name="Rechthoek 31">
                <a:extLst>
                  <a:ext uri="{FF2B5EF4-FFF2-40B4-BE49-F238E27FC236}">
                    <a16:creationId xmlns:a16="http://schemas.microsoft.com/office/drawing/2014/main" id="{D57B8AB8-140B-45CD-9327-7A72D526F971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E4AFCDCA-C7EE-4B7C-8DF3-D100A12058DA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</p:grpSp>
      <p:sp>
        <p:nvSpPr>
          <p:cNvPr id="44" name="Tekstvak 43">
            <a:extLst>
              <a:ext uri="{FF2B5EF4-FFF2-40B4-BE49-F238E27FC236}">
                <a16:creationId xmlns:a16="http://schemas.microsoft.com/office/drawing/2014/main" id="{273947A7-9254-4672-9759-A7EB91635602}"/>
              </a:ext>
            </a:extLst>
          </p:cNvPr>
          <p:cNvSpPr txBox="1"/>
          <p:nvPr/>
        </p:nvSpPr>
        <p:spPr>
          <a:xfrm>
            <a:off x="-4685622" y="5449552"/>
            <a:ext cx="3930699" cy="1544308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Je kan na het invoegen de foto nog verschuiven en/of  vergroten door de foto te: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Selecteren &gt; afbeeldingsopmaak &gt; bijsnijden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ENG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: select &gt; image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layout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 &gt;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crop</a:t>
            </a: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Nu kan je de foto zelf verslepen en/of vergroten/verkleinen in het kader.</a:t>
            </a:r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E0F915DA-A1E8-4934-89C5-26A0771FE7B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838200" y="6200752"/>
            <a:ext cx="900183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dataMinds Connect 2019</a:t>
            </a:r>
            <a:endParaRPr lang="en-US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B30C73B2-9DD4-41C9-AA89-1A9861D1BBA6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0521814" y="6212089"/>
            <a:ext cx="1513764" cy="365125"/>
          </a:xfrm>
          <a:prstGeom prst="rect">
            <a:avLst/>
          </a:prstGeom>
        </p:spPr>
        <p:txBody>
          <a:bodyPr/>
          <a:lstStyle/>
          <a:p>
            <a:fld id="{C0B2EF14-4A5E-9745-A203-CFD06475368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9793493"/>
      </p:ext>
    </p:extLst>
  </p:cSld>
  <p:clrMapOvr>
    <a:masterClrMapping/>
  </p:clrMapOvr>
  <p:hf hdr="0"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gram - 6 options in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E66BB5B-14D2-4A70-B1FE-79DB35477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5" name="Graphic 3">
            <a:extLst>
              <a:ext uri="{FF2B5EF4-FFF2-40B4-BE49-F238E27FC236}">
                <a16:creationId xmlns:a16="http://schemas.microsoft.com/office/drawing/2014/main" id="{037837D3-888D-4305-AF2D-309CAC832B1A}"/>
              </a:ext>
            </a:extLst>
          </p:cNvPr>
          <p:cNvSpPr/>
          <p:nvPr/>
        </p:nvSpPr>
        <p:spPr>
          <a:xfrm rot="1483458">
            <a:off x="4251229" y="1391096"/>
            <a:ext cx="1817966" cy="2020312"/>
          </a:xfrm>
          <a:custGeom>
            <a:avLst/>
            <a:gdLst>
              <a:gd name="connsiteX0" fmla="*/ 1813421 w 1817966"/>
              <a:gd name="connsiteY0" fmla="*/ 1176110 h 2020312"/>
              <a:gd name="connsiteX1" fmla="*/ 1477616 w 1817966"/>
              <a:gd name="connsiteY1" fmla="*/ 1536180 h 2020312"/>
              <a:gd name="connsiteX2" fmla="*/ 1328519 w 1817966"/>
              <a:gd name="connsiteY2" fmla="*/ 2018701 h 2020312"/>
              <a:gd name="connsiteX3" fmla="*/ 686567 w 1817966"/>
              <a:gd name="connsiteY3" fmla="*/ 1788045 h 2020312"/>
              <a:gd name="connsiteX4" fmla="*/ -4321 w 1817966"/>
              <a:gd name="connsiteY4" fmla="*/ 2018701 h 2020312"/>
              <a:gd name="connsiteX5" fmla="*/ 1139608 w 1817966"/>
              <a:gd name="connsiteY5" fmla="*/ -1612 h 2020312"/>
              <a:gd name="connsiteX6" fmla="*/ 1813645 w 1817966"/>
              <a:gd name="connsiteY6" fmla="*/ 433232 h 2020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17966" h="2020312">
                <a:moveTo>
                  <a:pt x="1813421" y="1176110"/>
                </a:moveTo>
                <a:cubicBezTo>
                  <a:pt x="1676231" y="1269801"/>
                  <a:pt x="1561511" y="1392790"/>
                  <a:pt x="1477616" y="1536180"/>
                </a:cubicBezTo>
                <a:cubicBezTo>
                  <a:pt x="1391429" y="1683390"/>
                  <a:pt x="1340426" y="1848529"/>
                  <a:pt x="1328519" y="2018701"/>
                </a:cubicBezTo>
                <a:lnTo>
                  <a:pt x="686567" y="1788045"/>
                </a:lnTo>
                <a:lnTo>
                  <a:pt x="-4321" y="2018701"/>
                </a:lnTo>
                <a:cubicBezTo>
                  <a:pt x="20394" y="1197814"/>
                  <a:pt x="448407" y="441904"/>
                  <a:pt x="1139608" y="-1612"/>
                </a:cubicBezTo>
                <a:lnTo>
                  <a:pt x="1813645" y="433232"/>
                </a:lnTo>
                <a:close/>
              </a:path>
            </a:pathLst>
          </a:custGeom>
          <a:solidFill>
            <a:schemeClr val="accent6"/>
          </a:solidFill>
          <a:ln w="4486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6" name="Graphic 3">
            <a:extLst>
              <a:ext uri="{FF2B5EF4-FFF2-40B4-BE49-F238E27FC236}">
                <a16:creationId xmlns:a16="http://schemas.microsoft.com/office/drawing/2014/main" id="{037837D3-888D-4305-AF2D-309CAC832B1A}"/>
              </a:ext>
            </a:extLst>
          </p:cNvPr>
          <p:cNvSpPr/>
          <p:nvPr/>
        </p:nvSpPr>
        <p:spPr>
          <a:xfrm rot="1483458">
            <a:off x="5669569" y="1709799"/>
            <a:ext cx="2302779" cy="1475129"/>
          </a:xfrm>
          <a:custGeom>
            <a:avLst/>
            <a:gdLst>
              <a:gd name="connsiteX0" fmla="*/ 2298458 w 2302779"/>
              <a:gd name="connsiteY0" fmla="*/ 289326 h 1475129"/>
              <a:gd name="connsiteX1" fmla="*/ 2251679 w 2302779"/>
              <a:gd name="connsiteY1" fmla="*/ 1043078 h 1475129"/>
              <a:gd name="connsiteX2" fmla="*/ 1631971 w 2302779"/>
              <a:gd name="connsiteY2" fmla="*/ 1467722 h 1475129"/>
              <a:gd name="connsiteX3" fmla="*/ 1404462 w 2302779"/>
              <a:gd name="connsiteY3" fmla="*/ 1389443 h 1475129"/>
              <a:gd name="connsiteX4" fmla="*/ 903965 w 2302779"/>
              <a:gd name="connsiteY4" fmla="*/ 1390926 h 1475129"/>
              <a:gd name="connsiteX5" fmla="*/ 670299 w 2302779"/>
              <a:gd name="connsiteY5" fmla="*/ 1473518 h 1475129"/>
              <a:gd name="connsiteX6" fmla="*/ 694250 w 2302779"/>
              <a:gd name="connsiteY6" fmla="*/ 736032 h 1475129"/>
              <a:gd name="connsiteX7" fmla="*/ -4321 w 2302779"/>
              <a:gd name="connsiteY7" fmla="*/ 294583 h 1475129"/>
              <a:gd name="connsiteX8" fmla="*/ 2298278 w 2302779"/>
              <a:gd name="connsiteY8" fmla="*/ 289326 h 14751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02779" h="1475129">
                <a:moveTo>
                  <a:pt x="2298458" y="289326"/>
                </a:moveTo>
                <a:lnTo>
                  <a:pt x="2251679" y="1043078"/>
                </a:lnTo>
                <a:lnTo>
                  <a:pt x="1631971" y="1467722"/>
                </a:lnTo>
                <a:cubicBezTo>
                  <a:pt x="1559220" y="1433436"/>
                  <a:pt x="1482920" y="1407193"/>
                  <a:pt x="1404462" y="1389443"/>
                </a:cubicBezTo>
                <a:cubicBezTo>
                  <a:pt x="1239637" y="1352326"/>
                  <a:pt x="1068567" y="1352865"/>
                  <a:pt x="903965" y="1390926"/>
                </a:cubicBezTo>
                <a:cubicBezTo>
                  <a:pt x="823217" y="1409574"/>
                  <a:pt x="744849" y="1437300"/>
                  <a:pt x="670299" y="1473518"/>
                </a:cubicBezTo>
                <a:lnTo>
                  <a:pt x="694250" y="736032"/>
                </a:lnTo>
                <a:lnTo>
                  <a:pt x="-4321" y="294583"/>
                </a:lnTo>
                <a:cubicBezTo>
                  <a:pt x="712405" y="-98470"/>
                  <a:pt x="1579755" y="-100447"/>
                  <a:pt x="2298278" y="289326"/>
                </a:cubicBezTo>
                <a:close/>
              </a:path>
            </a:pathLst>
          </a:custGeom>
          <a:solidFill>
            <a:schemeClr val="accent3"/>
          </a:solidFill>
          <a:ln w="4486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7" name="Graphic 3">
            <a:extLst>
              <a:ext uri="{FF2B5EF4-FFF2-40B4-BE49-F238E27FC236}">
                <a16:creationId xmlns:a16="http://schemas.microsoft.com/office/drawing/2014/main" id="{037837D3-888D-4305-AF2D-309CAC832B1A}"/>
              </a:ext>
            </a:extLst>
          </p:cNvPr>
          <p:cNvSpPr/>
          <p:nvPr/>
        </p:nvSpPr>
        <p:spPr>
          <a:xfrm rot="1483458">
            <a:off x="6981052" y="2655178"/>
            <a:ext cx="1819403" cy="2291724"/>
          </a:xfrm>
          <a:custGeom>
            <a:avLst/>
            <a:gdLst>
              <a:gd name="connsiteX0" fmla="*/ 1815082 w 1819403"/>
              <a:gd name="connsiteY0" fmla="*/ 2024992 h 2291724"/>
              <a:gd name="connsiteX1" fmla="*/ 1144146 w 1819403"/>
              <a:gd name="connsiteY1" fmla="*/ 2290113 h 2291724"/>
              <a:gd name="connsiteX2" fmla="*/ 492577 w 1819403"/>
              <a:gd name="connsiteY2" fmla="*/ 2025262 h 2291724"/>
              <a:gd name="connsiteX3" fmla="*/ 339795 w 1819403"/>
              <a:gd name="connsiteY3" fmla="*/ 1536405 h 2291724"/>
              <a:gd name="connsiteX4" fmla="*/ -4321 w 1819403"/>
              <a:gd name="connsiteY4" fmla="*/ 1174447 h 2291724"/>
              <a:gd name="connsiteX5" fmla="*/ 575081 w 1819403"/>
              <a:gd name="connsiteY5" fmla="*/ 813568 h 2291724"/>
              <a:gd name="connsiteX6" fmla="*/ 660862 w 1819403"/>
              <a:gd name="connsiteY6" fmla="*/ -1612 h 2291724"/>
              <a:gd name="connsiteX7" fmla="*/ 1815082 w 1819403"/>
              <a:gd name="connsiteY7" fmla="*/ 2024992 h 2291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19403" h="2291724">
                <a:moveTo>
                  <a:pt x="1815082" y="2024992"/>
                </a:moveTo>
                <a:lnTo>
                  <a:pt x="1144146" y="2290113"/>
                </a:lnTo>
                <a:lnTo>
                  <a:pt x="492577" y="2025262"/>
                </a:lnTo>
                <a:cubicBezTo>
                  <a:pt x="480489" y="1852618"/>
                  <a:pt x="428186" y="1685187"/>
                  <a:pt x="339795" y="1536405"/>
                </a:cubicBezTo>
                <a:cubicBezTo>
                  <a:pt x="253744" y="1391442"/>
                  <a:pt x="136103" y="1267734"/>
                  <a:pt x="-4321" y="1174447"/>
                </a:cubicBezTo>
                <a:lnTo>
                  <a:pt x="575081" y="813568"/>
                </a:lnTo>
                <a:lnTo>
                  <a:pt x="660862" y="-1612"/>
                </a:lnTo>
                <a:cubicBezTo>
                  <a:pt x="1357997" y="440601"/>
                  <a:pt x="1790368" y="1199791"/>
                  <a:pt x="1815082" y="2024992"/>
                </a:cubicBezTo>
                <a:close/>
              </a:path>
            </a:pathLst>
          </a:custGeom>
          <a:solidFill>
            <a:schemeClr val="accent1"/>
          </a:solidFill>
          <a:ln w="4486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8" name="Graphic 3">
            <a:extLst>
              <a:ext uri="{FF2B5EF4-FFF2-40B4-BE49-F238E27FC236}">
                <a16:creationId xmlns:a16="http://schemas.microsoft.com/office/drawing/2014/main" id="{037837D3-888D-4305-AF2D-309CAC832B1A}"/>
              </a:ext>
            </a:extLst>
          </p:cNvPr>
          <p:cNvSpPr/>
          <p:nvPr/>
        </p:nvSpPr>
        <p:spPr>
          <a:xfrm rot="1483458">
            <a:off x="6124564" y="4658708"/>
            <a:ext cx="1815989" cy="2020358"/>
          </a:xfrm>
          <a:custGeom>
            <a:avLst/>
            <a:gdLst>
              <a:gd name="connsiteX0" fmla="*/ 1811668 w 1815989"/>
              <a:gd name="connsiteY0" fmla="*/ -1567 h 2020358"/>
              <a:gd name="connsiteX1" fmla="*/ 667379 w 1815989"/>
              <a:gd name="connsiteY1" fmla="*/ 2018746 h 2020358"/>
              <a:gd name="connsiteX2" fmla="*/ 96425 w 1815989"/>
              <a:gd name="connsiteY2" fmla="*/ 1541574 h 2020358"/>
              <a:gd name="connsiteX3" fmla="*/ -4321 w 1815989"/>
              <a:gd name="connsiteY3" fmla="*/ 844799 h 2020358"/>
              <a:gd name="connsiteX4" fmla="*/ 336877 w 1815989"/>
              <a:gd name="connsiteY4" fmla="*/ 484144 h 2020358"/>
              <a:gd name="connsiteX5" fmla="*/ 488805 w 1815989"/>
              <a:gd name="connsiteY5" fmla="*/ -1612 h 2020358"/>
              <a:gd name="connsiteX6" fmla="*/ 1127297 w 1815989"/>
              <a:gd name="connsiteY6" fmla="*/ 251647 h 2020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15989" h="2020358">
                <a:moveTo>
                  <a:pt x="1811668" y="-1567"/>
                </a:moveTo>
                <a:cubicBezTo>
                  <a:pt x="1786864" y="819411"/>
                  <a:pt x="1358716" y="1575320"/>
                  <a:pt x="667379" y="2018746"/>
                </a:cubicBezTo>
                <a:lnTo>
                  <a:pt x="96425" y="1541574"/>
                </a:lnTo>
                <a:lnTo>
                  <a:pt x="-4321" y="844799"/>
                </a:lnTo>
                <a:cubicBezTo>
                  <a:pt x="134890" y="751557"/>
                  <a:pt x="251499" y="628299"/>
                  <a:pt x="336877" y="484144"/>
                </a:cubicBezTo>
                <a:cubicBezTo>
                  <a:pt x="424502" y="336171"/>
                  <a:pt x="476492" y="169909"/>
                  <a:pt x="488805" y="-1612"/>
                </a:cubicBezTo>
                <a:lnTo>
                  <a:pt x="1127297" y="251647"/>
                </a:lnTo>
                <a:close/>
              </a:path>
            </a:pathLst>
          </a:custGeom>
          <a:solidFill>
            <a:schemeClr val="accent2"/>
          </a:solidFill>
          <a:ln w="4486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" name="Graphic 3">
            <a:extLst>
              <a:ext uri="{FF2B5EF4-FFF2-40B4-BE49-F238E27FC236}">
                <a16:creationId xmlns:a16="http://schemas.microsoft.com/office/drawing/2014/main" id="{037837D3-888D-4305-AF2D-309CAC832B1A}"/>
              </a:ext>
            </a:extLst>
          </p:cNvPr>
          <p:cNvSpPr/>
          <p:nvPr/>
        </p:nvSpPr>
        <p:spPr>
          <a:xfrm rot="1483458">
            <a:off x="3379559" y="3176138"/>
            <a:ext cx="1823763" cy="2237128"/>
          </a:xfrm>
          <a:custGeom>
            <a:avLst/>
            <a:gdLst>
              <a:gd name="connsiteX0" fmla="*/ 1819442 w 1823763"/>
              <a:gd name="connsiteY0" fmla="*/ 1052807 h 2237128"/>
              <a:gd name="connsiteX1" fmla="*/ 1292210 w 1823763"/>
              <a:gd name="connsiteY1" fmla="*/ 1488684 h 2237128"/>
              <a:gd name="connsiteX2" fmla="*/ 1149899 w 1823763"/>
              <a:gd name="connsiteY2" fmla="*/ 2235517 h 2237128"/>
              <a:gd name="connsiteX3" fmla="*/ -4321 w 1823763"/>
              <a:gd name="connsiteY3" fmla="*/ 208553 h 2237128"/>
              <a:gd name="connsiteX4" fmla="*/ 657492 w 1823763"/>
              <a:gd name="connsiteY4" fmla="*/ -1612 h 2237128"/>
              <a:gd name="connsiteX5" fmla="*/ 1328922 w 1823763"/>
              <a:gd name="connsiteY5" fmla="*/ 208553 h 2237128"/>
              <a:gd name="connsiteX6" fmla="*/ 1480043 w 1823763"/>
              <a:gd name="connsiteY6" fmla="*/ 692781 h 2237128"/>
              <a:gd name="connsiteX7" fmla="*/ 1819442 w 1823763"/>
              <a:gd name="connsiteY7" fmla="*/ 1052807 h 2237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23763" h="2237128">
                <a:moveTo>
                  <a:pt x="1819442" y="1052807"/>
                </a:moveTo>
                <a:lnTo>
                  <a:pt x="1292210" y="1488684"/>
                </a:lnTo>
                <a:lnTo>
                  <a:pt x="1149899" y="2235517"/>
                </a:lnTo>
                <a:cubicBezTo>
                  <a:pt x="452900" y="1792989"/>
                  <a:pt x="20617" y="1033754"/>
                  <a:pt x="-4321" y="208553"/>
                </a:cubicBezTo>
                <a:lnTo>
                  <a:pt x="657492" y="-1612"/>
                </a:lnTo>
                <a:lnTo>
                  <a:pt x="1328922" y="208553"/>
                </a:lnTo>
                <a:cubicBezTo>
                  <a:pt x="1341236" y="379444"/>
                  <a:pt x="1392956" y="545213"/>
                  <a:pt x="1480043" y="692781"/>
                </a:cubicBezTo>
                <a:cubicBezTo>
                  <a:pt x="1564971" y="836575"/>
                  <a:pt x="1680905" y="959565"/>
                  <a:pt x="1819442" y="1052807"/>
                </a:cubicBezTo>
                <a:close/>
              </a:path>
            </a:pathLst>
          </a:custGeom>
          <a:solidFill>
            <a:schemeClr val="accent5"/>
          </a:solidFill>
          <a:ln w="4486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" name="Graphic 3">
            <a:extLst>
              <a:ext uri="{FF2B5EF4-FFF2-40B4-BE49-F238E27FC236}">
                <a16:creationId xmlns:a16="http://schemas.microsoft.com/office/drawing/2014/main" id="{037837D3-888D-4305-AF2D-309CAC832B1A}"/>
              </a:ext>
            </a:extLst>
          </p:cNvPr>
          <p:cNvSpPr/>
          <p:nvPr/>
        </p:nvSpPr>
        <p:spPr>
          <a:xfrm rot="1483458">
            <a:off x="4219616" y="4885164"/>
            <a:ext cx="2302239" cy="1474744"/>
          </a:xfrm>
          <a:custGeom>
            <a:avLst/>
            <a:gdLst>
              <a:gd name="connsiteX0" fmla="*/ 2297918 w 2302239"/>
              <a:gd name="connsiteY0" fmla="*/ 1176919 h 1474744"/>
              <a:gd name="connsiteX1" fmla="*/ -4321 w 2302239"/>
              <a:gd name="connsiteY1" fmla="*/ 1182716 h 1474744"/>
              <a:gd name="connsiteX2" fmla="*/ 135697 w 2302239"/>
              <a:gd name="connsiteY2" fmla="*/ 459250 h 1474744"/>
              <a:gd name="connsiteX3" fmla="*/ 665940 w 2302239"/>
              <a:gd name="connsiteY3" fmla="*/ -1612 h 1474744"/>
              <a:gd name="connsiteX4" fmla="*/ 1395652 w 2302239"/>
              <a:gd name="connsiteY4" fmla="*/ 79273 h 1474744"/>
              <a:gd name="connsiteX5" fmla="*/ 1624601 w 2302239"/>
              <a:gd name="connsiteY5" fmla="*/ 6 h 1474744"/>
              <a:gd name="connsiteX6" fmla="*/ 1695869 w 2302239"/>
              <a:gd name="connsiteY6" fmla="*/ 682490 h 1474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02239" h="1474744">
                <a:moveTo>
                  <a:pt x="2297918" y="1176919"/>
                </a:moveTo>
                <a:cubicBezTo>
                  <a:pt x="1581326" y="1569793"/>
                  <a:pt x="714246" y="1571995"/>
                  <a:pt x="-4321" y="1182716"/>
                </a:cubicBezTo>
                <a:lnTo>
                  <a:pt x="135697" y="459250"/>
                </a:lnTo>
                <a:lnTo>
                  <a:pt x="665940" y="-1612"/>
                </a:lnTo>
                <a:cubicBezTo>
                  <a:pt x="893271" y="106324"/>
                  <a:pt x="1150213" y="134814"/>
                  <a:pt x="1395652" y="79273"/>
                </a:cubicBezTo>
                <a:cubicBezTo>
                  <a:pt x="1474650" y="61298"/>
                  <a:pt x="1551401" y="34742"/>
                  <a:pt x="1624601" y="6"/>
                </a:cubicBezTo>
                <a:lnTo>
                  <a:pt x="1695869" y="682490"/>
                </a:lnTo>
                <a:close/>
              </a:path>
            </a:pathLst>
          </a:custGeom>
          <a:solidFill>
            <a:schemeClr val="accent4"/>
          </a:solidFill>
          <a:ln w="4486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1" name="Ovaal 10">
            <a:extLst>
              <a:ext uri="{FF2B5EF4-FFF2-40B4-BE49-F238E27FC236}">
                <a16:creationId xmlns:a16="http://schemas.microsoft.com/office/drawing/2014/main" id="{F7B1B397-9AA8-4997-ACE1-7F4274326884}"/>
              </a:ext>
            </a:extLst>
          </p:cNvPr>
          <p:cNvSpPr/>
          <p:nvPr/>
        </p:nvSpPr>
        <p:spPr>
          <a:xfrm rot="1483458">
            <a:off x="4824296" y="2763114"/>
            <a:ext cx="2535183" cy="253518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ijdelijke aanduiding voor tekst 11">
            <a:extLst>
              <a:ext uri="{FF2B5EF4-FFF2-40B4-BE49-F238E27FC236}">
                <a16:creationId xmlns:a16="http://schemas.microsoft.com/office/drawing/2014/main" id="{7E38A256-D432-4A42-990F-09686750062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1148" y="1990935"/>
            <a:ext cx="2510881" cy="962688"/>
          </a:xfrm>
        </p:spPr>
        <p:txBody>
          <a:bodyPr anchor="ctr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ijdelijke aanduiding voor tekst 11">
            <a:extLst>
              <a:ext uri="{FF2B5EF4-FFF2-40B4-BE49-F238E27FC236}">
                <a16:creationId xmlns:a16="http://schemas.microsoft.com/office/drawing/2014/main" id="{2D5AD455-BC7B-416D-B4C5-D66C6E99065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86122" y="5250834"/>
            <a:ext cx="2505908" cy="962688"/>
          </a:xfrm>
        </p:spPr>
        <p:txBody>
          <a:bodyPr anchor="ctr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1">
            <a:extLst>
              <a:ext uri="{FF2B5EF4-FFF2-40B4-BE49-F238E27FC236}">
                <a16:creationId xmlns:a16="http://schemas.microsoft.com/office/drawing/2014/main" id="{2E8AC28C-3A8A-4A04-9E36-F384F076D2F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915343" y="1990935"/>
            <a:ext cx="2555578" cy="962688"/>
          </a:xfrm>
        </p:spPr>
        <p:txBody>
          <a:bodyPr anchor="ctr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ijdelijke aanduiding voor tekst 11">
            <a:extLst>
              <a:ext uri="{FF2B5EF4-FFF2-40B4-BE49-F238E27FC236}">
                <a16:creationId xmlns:a16="http://schemas.microsoft.com/office/drawing/2014/main" id="{188834F8-CE3E-48BE-BC87-290542EDC7B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915343" y="5265495"/>
            <a:ext cx="2555578" cy="962688"/>
          </a:xfrm>
        </p:spPr>
        <p:txBody>
          <a:bodyPr anchor="ctr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1">
            <a:extLst>
              <a:ext uri="{FF2B5EF4-FFF2-40B4-BE49-F238E27FC236}">
                <a16:creationId xmlns:a16="http://schemas.microsoft.com/office/drawing/2014/main" id="{7880094D-23F0-4D30-862B-B9CB69091E2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20710" y="3562031"/>
            <a:ext cx="2473177" cy="962688"/>
          </a:xfrm>
        </p:spPr>
        <p:txBody>
          <a:bodyPr anchor="ctr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ijdelijke aanduiding voor tekst 11">
            <a:extLst>
              <a:ext uri="{FF2B5EF4-FFF2-40B4-BE49-F238E27FC236}">
                <a16:creationId xmlns:a16="http://schemas.microsoft.com/office/drawing/2014/main" id="{A897AB8D-CB8F-4926-ACD1-DA67C4827A5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915343" y="3574530"/>
            <a:ext cx="2555578" cy="962688"/>
          </a:xfrm>
        </p:spPr>
        <p:txBody>
          <a:bodyPr anchor="ctr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6" name="Rechte verbindingslijn met pijl 25">
            <a:extLst>
              <a:ext uri="{FF2B5EF4-FFF2-40B4-BE49-F238E27FC236}">
                <a16:creationId xmlns:a16="http://schemas.microsoft.com/office/drawing/2014/main" id="{FD3F3DF2-0A8E-4336-8842-E0D951F3B531}"/>
              </a:ext>
            </a:extLst>
          </p:cNvPr>
          <p:cNvCxnSpPr>
            <a:cxnSpLocks/>
          </p:cNvCxnSpPr>
          <p:nvPr/>
        </p:nvCxnSpPr>
        <p:spPr>
          <a:xfrm>
            <a:off x="6910741" y="2471252"/>
            <a:ext cx="1839854" cy="0"/>
          </a:xfrm>
          <a:prstGeom prst="straightConnector1">
            <a:avLst/>
          </a:prstGeom>
          <a:ln w="12700">
            <a:solidFill>
              <a:schemeClr val="tx1"/>
            </a:solidFill>
            <a:headEnd type="oval" w="sm" len="sm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Rechte verbindingslijn met pijl 27">
            <a:extLst>
              <a:ext uri="{FF2B5EF4-FFF2-40B4-BE49-F238E27FC236}">
                <a16:creationId xmlns:a16="http://schemas.microsoft.com/office/drawing/2014/main" id="{4016C184-396D-40A8-B2EF-9DBB7999B060}"/>
              </a:ext>
            </a:extLst>
          </p:cNvPr>
          <p:cNvCxnSpPr>
            <a:cxnSpLocks/>
          </p:cNvCxnSpPr>
          <p:nvPr/>
        </p:nvCxnSpPr>
        <p:spPr>
          <a:xfrm>
            <a:off x="7926283" y="4043375"/>
            <a:ext cx="824312" cy="0"/>
          </a:xfrm>
          <a:prstGeom prst="straightConnector1">
            <a:avLst/>
          </a:prstGeom>
          <a:ln w="12700">
            <a:solidFill>
              <a:schemeClr val="tx1"/>
            </a:solidFill>
            <a:headEnd type="oval" w="sm" len="sm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Rechte verbindingslijn met pijl 30">
            <a:extLst>
              <a:ext uri="{FF2B5EF4-FFF2-40B4-BE49-F238E27FC236}">
                <a16:creationId xmlns:a16="http://schemas.microsoft.com/office/drawing/2014/main" id="{D5FB0855-65EF-489B-BEBA-4A4DCAA76442}"/>
              </a:ext>
            </a:extLst>
          </p:cNvPr>
          <p:cNvCxnSpPr>
            <a:cxnSpLocks/>
          </p:cNvCxnSpPr>
          <p:nvPr/>
        </p:nvCxnSpPr>
        <p:spPr>
          <a:xfrm>
            <a:off x="6910741" y="5732178"/>
            <a:ext cx="1839854" cy="0"/>
          </a:xfrm>
          <a:prstGeom prst="straightConnector1">
            <a:avLst/>
          </a:prstGeom>
          <a:ln w="12700">
            <a:solidFill>
              <a:schemeClr val="tx1"/>
            </a:solidFill>
            <a:headEnd type="oval" w="sm" len="sm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Rechte verbindingslijn met pijl 35">
            <a:extLst>
              <a:ext uri="{FF2B5EF4-FFF2-40B4-BE49-F238E27FC236}">
                <a16:creationId xmlns:a16="http://schemas.microsoft.com/office/drawing/2014/main" id="{82F01B7F-E955-440A-B0E0-7E72D5BBCFFB}"/>
              </a:ext>
            </a:extLst>
          </p:cNvPr>
          <p:cNvCxnSpPr>
            <a:cxnSpLocks/>
          </p:cNvCxnSpPr>
          <p:nvPr/>
        </p:nvCxnSpPr>
        <p:spPr>
          <a:xfrm>
            <a:off x="3391471" y="2471252"/>
            <a:ext cx="1807200" cy="0"/>
          </a:xfrm>
          <a:prstGeom prst="straightConnector1">
            <a:avLst/>
          </a:prstGeom>
          <a:ln w="12700">
            <a:solidFill>
              <a:schemeClr val="tx1"/>
            </a:solidFill>
            <a:headEnd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Rechte verbindingslijn met pijl 36">
            <a:extLst>
              <a:ext uri="{FF2B5EF4-FFF2-40B4-BE49-F238E27FC236}">
                <a16:creationId xmlns:a16="http://schemas.microsoft.com/office/drawing/2014/main" id="{A882B6FB-CDD3-4B60-9B92-E1E8A848AAC6}"/>
              </a:ext>
            </a:extLst>
          </p:cNvPr>
          <p:cNvCxnSpPr>
            <a:cxnSpLocks/>
          </p:cNvCxnSpPr>
          <p:nvPr/>
        </p:nvCxnSpPr>
        <p:spPr>
          <a:xfrm>
            <a:off x="3359071" y="4043375"/>
            <a:ext cx="824400" cy="0"/>
          </a:xfrm>
          <a:prstGeom prst="straightConnector1">
            <a:avLst/>
          </a:prstGeom>
          <a:ln w="12700">
            <a:solidFill>
              <a:schemeClr val="tx1"/>
            </a:solidFill>
            <a:headEnd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Rechte verbindingslijn met pijl 38">
            <a:extLst>
              <a:ext uri="{FF2B5EF4-FFF2-40B4-BE49-F238E27FC236}">
                <a16:creationId xmlns:a16="http://schemas.microsoft.com/office/drawing/2014/main" id="{5142415A-B45F-4A6A-ABE9-E048AC61D929}"/>
              </a:ext>
            </a:extLst>
          </p:cNvPr>
          <p:cNvCxnSpPr>
            <a:cxnSpLocks/>
          </p:cNvCxnSpPr>
          <p:nvPr/>
        </p:nvCxnSpPr>
        <p:spPr>
          <a:xfrm>
            <a:off x="3359071" y="5727403"/>
            <a:ext cx="1839600" cy="0"/>
          </a:xfrm>
          <a:prstGeom prst="straightConnector1">
            <a:avLst/>
          </a:prstGeom>
          <a:ln w="12700">
            <a:solidFill>
              <a:schemeClr val="tx1"/>
            </a:solidFill>
            <a:headEnd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ijdelijke aanduiding voor tekst 11">
            <a:extLst>
              <a:ext uri="{FF2B5EF4-FFF2-40B4-BE49-F238E27FC236}">
                <a16:creationId xmlns:a16="http://schemas.microsoft.com/office/drawing/2014/main" id="{57FB1A36-5430-45DC-AD88-3BD8847AB12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12697" y="3096028"/>
            <a:ext cx="1961272" cy="1900644"/>
          </a:xfrm>
        </p:spPr>
        <p:txBody>
          <a:bodyPr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 b="1" cap="all" baseline="0">
                <a:solidFill>
                  <a:schemeClr val="accent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nl-NL" dirty="0"/>
              <a:t>KEY MESSAGE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8482F9D7-4D91-4F9E-B438-FFF0D2AE7E42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521814" y="6212089"/>
            <a:ext cx="1513764" cy="365125"/>
          </a:xfrm>
          <a:prstGeom prst="rect">
            <a:avLst/>
          </a:prstGeom>
        </p:spPr>
        <p:txBody>
          <a:bodyPr/>
          <a:lstStyle/>
          <a:p>
            <a:fld id="{C0B2EF14-4A5E-9745-A203-CFD06475368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8223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hdr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gram - 6 options - 2 in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raphic 3">
            <a:extLst>
              <a:ext uri="{FF2B5EF4-FFF2-40B4-BE49-F238E27FC236}">
                <a16:creationId xmlns:a16="http://schemas.microsoft.com/office/drawing/2014/main" id="{677A3EDC-AE74-431E-9E11-3F23EA820598}"/>
              </a:ext>
            </a:extLst>
          </p:cNvPr>
          <p:cNvSpPr/>
          <p:nvPr/>
        </p:nvSpPr>
        <p:spPr>
          <a:xfrm>
            <a:off x="3990430" y="1557380"/>
            <a:ext cx="2013766" cy="1878261"/>
          </a:xfrm>
          <a:custGeom>
            <a:avLst/>
            <a:gdLst>
              <a:gd name="connsiteX0" fmla="*/ 2012943 w 2013766"/>
              <a:gd name="connsiteY0" fmla="*/ 1428735 h 1878261"/>
              <a:gd name="connsiteX1" fmla="*/ 2012943 w 2013766"/>
              <a:gd name="connsiteY1" fmla="*/ -223 h 1878261"/>
              <a:gd name="connsiteX2" fmla="*/ -823 w 2013766"/>
              <a:gd name="connsiteY2" fmla="*/ 1163884 h 1878261"/>
              <a:gd name="connsiteX3" fmla="*/ 523365 w 2013766"/>
              <a:gd name="connsiteY3" fmla="*/ 1466662 h 1878261"/>
              <a:gd name="connsiteX4" fmla="*/ 1236547 w 2013766"/>
              <a:gd name="connsiteY4" fmla="*/ 1878039 h 1878261"/>
              <a:gd name="connsiteX5" fmla="*/ 2012943 w 2013766"/>
              <a:gd name="connsiteY5" fmla="*/ 1428735 h 1878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13766" h="1878261">
                <a:moveTo>
                  <a:pt x="2012943" y="1428735"/>
                </a:moveTo>
                <a:lnTo>
                  <a:pt x="2012943" y="-223"/>
                </a:lnTo>
                <a:cubicBezTo>
                  <a:pt x="1191358" y="33913"/>
                  <a:pt x="438756" y="468954"/>
                  <a:pt x="-823" y="1163884"/>
                </a:cubicBezTo>
                <a:lnTo>
                  <a:pt x="523365" y="1466662"/>
                </a:lnTo>
                <a:lnTo>
                  <a:pt x="1236547" y="1878039"/>
                </a:lnTo>
                <a:cubicBezTo>
                  <a:pt x="1417405" y="1622201"/>
                  <a:pt x="1700991" y="1458072"/>
                  <a:pt x="2012943" y="1428735"/>
                </a:cubicBezTo>
                <a:close/>
              </a:path>
            </a:pathLst>
          </a:custGeom>
          <a:solidFill>
            <a:schemeClr val="accent6"/>
          </a:solidFill>
          <a:ln w="324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3" name="Graphic 3">
            <a:extLst>
              <a:ext uri="{FF2B5EF4-FFF2-40B4-BE49-F238E27FC236}">
                <a16:creationId xmlns:a16="http://schemas.microsoft.com/office/drawing/2014/main" id="{677A3EDC-AE74-431E-9E11-3F23EA820598}"/>
              </a:ext>
            </a:extLst>
          </p:cNvPr>
          <p:cNvSpPr/>
          <p:nvPr/>
        </p:nvSpPr>
        <p:spPr>
          <a:xfrm>
            <a:off x="3604177" y="2890058"/>
            <a:ext cx="1524750" cy="2325620"/>
          </a:xfrm>
          <a:custGeom>
            <a:avLst/>
            <a:gdLst>
              <a:gd name="connsiteX0" fmla="*/ 1523927 w 1524750"/>
              <a:gd name="connsiteY0" fmla="*/ 712959 h 2325620"/>
              <a:gd name="connsiteX1" fmla="*/ 286557 w 1524750"/>
              <a:gd name="connsiteY1" fmla="*/ -223 h 2325620"/>
              <a:gd name="connsiteX2" fmla="*/ 286557 w 1524750"/>
              <a:gd name="connsiteY2" fmla="*/ 2325398 h 2325620"/>
              <a:gd name="connsiteX3" fmla="*/ 1523927 w 1524750"/>
              <a:gd name="connsiteY3" fmla="*/ 1612216 h 2325620"/>
              <a:gd name="connsiteX4" fmla="*/ 1523927 w 1524750"/>
              <a:gd name="connsiteY4" fmla="*/ 715552 h 2325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4750" h="2325620">
                <a:moveTo>
                  <a:pt x="1523927" y="712959"/>
                </a:moveTo>
                <a:lnTo>
                  <a:pt x="286557" y="-223"/>
                </a:lnTo>
                <a:cubicBezTo>
                  <a:pt x="-96616" y="727644"/>
                  <a:pt x="-96616" y="1597531"/>
                  <a:pt x="286557" y="2325398"/>
                </a:cubicBezTo>
                <a:lnTo>
                  <a:pt x="1523927" y="1612216"/>
                </a:lnTo>
                <a:cubicBezTo>
                  <a:pt x="1392637" y="1327754"/>
                  <a:pt x="1392637" y="1000014"/>
                  <a:pt x="1523927" y="715552"/>
                </a:cubicBezTo>
                <a:close/>
              </a:path>
            </a:pathLst>
          </a:custGeom>
          <a:solidFill>
            <a:schemeClr val="accent5"/>
          </a:solidFill>
          <a:ln w="324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4" name="Graphic 3">
            <a:extLst>
              <a:ext uri="{FF2B5EF4-FFF2-40B4-BE49-F238E27FC236}">
                <a16:creationId xmlns:a16="http://schemas.microsoft.com/office/drawing/2014/main" id="{677A3EDC-AE74-431E-9E11-3F23EA820598}"/>
              </a:ext>
            </a:extLst>
          </p:cNvPr>
          <p:cNvSpPr/>
          <p:nvPr/>
        </p:nvSpPr>
        <p:spPr>
          <a:xfrm>
            <a:off x="6198700" y="1557380"/>
            <a:ext cx="2015386" cy="1877289"/>
          </a:xfrm>
          <a:custGeom>
            <a:avLst/>
            <a:gdLst>
              <a:gd name="connsiteX0" fmla="*/ 777194 w 2015386"/>
              <a:gd name="connsiteY0" fmla="*/ 1877066 h 1877289"/>
              <a:gd name="connsiteX1" fmla="*/ 2014564 w 2015386"/>
              <a:gd name="connsiteY1" fmla="*/ 1163884 h 1877289"/>
              <a:gd name="connsiteX2" fmla="*/ -823 w 2015386"/>
              <a:gd name="connsiteY2" fmla="*/ -223 h 1877289"/>
              <a:gd name="connsiteX3" fmla="*/ -823 w 2015386"/>
              <a:gd name="connsiteY3" fmla="*/ 1428735 h 1877289"/>
              <a:gd name="connsiteX4" fmla="*/ 777194 w 2015386"/>
              <a:gd name="connsiteY4" fmla="*/ 1877066 h 18772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15386" h="1877289">
                <a:moveTo>
                  <a:pt x="777194" y="1877066"/>
                </a:moveTo>
                <a:lnTo>
                  <a:pt x="2014564" y="1163884"/>
                </a:lnTo>
                <a:cubicBezTo>
                  <a:pt x="1574660" y="468467"/>
                  <a:pt x="821346" y="33362"/>
                  <a:pt x="-823" y="-223"/>
                </a:cubicBezTo>
                <a:lnTo>
                  <a:pt x="-823" y="1428735"/>
                </a:lnTo>
                <a:cubicBezTo>
                  <a:pt x="311550" y="1457391"/>
                  <a:pt x="595786" y="1621163"/>
                  <a:pt x="777194" y="1877066"/>
                </a:cubicBezTo>
                <a:close/>
              </a:path>
            </a:pathLst>
          </a:custGeom>
          <a:solidFill>
            <a:schemeClr val="accent3"/>
          </a:solidFill>
          <a:ln w="324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5" name="Graphic 3">
            <a:extLst>
              <a:ext uri="{FF2B5EF4-FFF2-40B4-BE49-F238E27FC236}">
                <a16:creationId xmlns:a16="http://schemas.microsoft.com/office/drawing/2014/main" id="{677A3EDC-AE74-431E-9E11-3F23EA820598}"/>
              </a:ext>
            </a:extLst>
          </p:cNvPr>
          <p:cNvSpPr/>
          <p:nvPr/>
        </p:nvSpPr>
        <p:spPr>
          <a:xfrm>
            <a:off x="3989134" y="4668150"/>
            <a:ext cx="2015062" cy="1878586"/>
          </a:xfrm>
          <a:custGeom>
            <a:avLst/>
            <a:gdLst>
              <a:gd name="connsiteX0" fmla="*/ 1236223 w 2015062"/>
              <a:gd name="connsiteY0" fmla="*/ -223 h 1878586"/>
              <a:gd name="connsiteX1" fmla="*/ -823 w 2015062"/>
              <a:gd name="connsiteY1" fmla="*/ 712959 h 1878586"/>
              <a:gd name="connsiteX2" fmla="*/ 2014239 w 2015062"/>
              <a:gd name="connsiteY2" fmla="*/ 1878363 h 1878586"/>
              <a:gd name="connsiteX3" fmla="*/ 2014239 w 2015062"/>
              <a:gd name="connsiteY3" fmla="*/ 448434 h 1878586"/>
              <a:gd name="connsiteX4" fmla="*/ 1236223 w 2015062"/>
              <a:gd name="connsiteY4" fmla="*/ -223 h 18785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15062" h="1878586">
                <a:moveTo>
                  <a:pt x="1236223" y="-223"/>
                </a:moveTo>
                <a:lnTo>
                  <a:pt x="-823" y="712959"/>
                </a:lnTo>
                <a:cubicBezTo>
                  <a:pt x="438820" y="1408668"/>
                  <a:pt x="1191973" y="1844260"/>
                  <a:pt x="2014239" y="1878363"/>
                </a:cubicBezTo>
                <a:lnTo>
                  <a:pt x="2014239" y="448434"/>
                </a:lnTo>
                <a:cubicBezTo>
                  <a:pt x="1701832" y="419615"/>
                  <a:pt x="1417630" y="255713"/>
                  <a:pt x="1236223" y="-223"/>
                </a:cubicBezTo>
                <a:close/>
              </a:path>
            </a:pathLst>
          </a:custGeom>
          <a:solidFill>
            <a:schemeClr val="accent4"/>
          </a:solidFill>
          <a:ln w="324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6" name="Graphic 3">
            <a:extLst>
              <a:ext uri="{FF2B5EF4-FFF2-40B4-BE49-F238E27FC236}">
                <a16:creationId xmlns:a16="http://schemas.microsoft.com/office/drawing/2014/main" id="{677A3EDC-AE74-431E-9E11-3F23EA820598}"/>
              </a:ext>
            </a:extLst>
          </p:cNvPr>
          <p:cNvSpPr/>
          <p:nvPr/>
        </p:nvSpPr>
        <p:spPr>
          <a:xfrm>
            <a:off x="7073969" y="2887465"/>
            <a:ext cx="1524750" cy="2325620"/>
          </a:xfrm>
          <a:custGeom>
            <a:avLst/>
            <a:gdLst>
              <a:gd name="connsiteX0" fmla="*/ -823 w 1524750"/>
              <a:gd name="connsiteY0" fmla="*/ 715553 h 2325620"/>
              <a:gd name="connsiteX1" fmla="*/ -823 w 1524750"/>
              <a:gd name="connsiteY1" fmla="*/ 1612216 h 2325620"/>
              <a:gd name="connsiteX2" fmla="*/ 1236547 w 1524750"/>
              <a:gd name="connsiteY2" fmla="*/ 2325398 h 2325620"/>
              <a:gd name="connsiteX3" fmla="*/ 1236547 w 1524750"/>
              <a:gd name="connsiteY3" fmla="*/ -223 h 2325620"/>
              <a:gd name="connsiteX4" fmla="*/ 800858 w 1524750"/>
              <a:gd name="connsiteY4" fmla="*/ 251336 h 2325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4750" h="2325620">
                <a:moveTo>
                  <a:pt x="-823" y="715553"/>
                </a:moveTo>
                <a:cubicBezTo>
                  <a:pt x="130467" y="1000015"/>
                  <a:pt x="130467" y="1327754"/>
                  <a:pt x="-823" y="1612216"/>
                </a:cubicBezTo>
                <a:lnTo>
                  <a:pt x="1236547" y="2325398"/>
                </a:lnTo>
                <a:cubicBezTo>
                  <a:pt x="1619720" y="1597532"/>
                  <a:pt x="1619720" y="727644"/>
                  <a:pt x="1236547" y="-223"/>
                </a:cubicBezTo>
                <a:lnTo>
                  <a:pt x="800858" y="251336"/>
                </a:lnTo>
                <a:close/>
              </a:path>
            </a:pathLst>
          </a:custGeom>
          <a:solidFill>
            <a:schemeClr val="accent1"/>
          </a:solidFill>
          <a:ln w="324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7" name="Graphic 3">
            <a:extLst>
              <a:ext uri="{FF2B5EF4-FFF2-40B4-BE49-F238E27FC236}">
                <a16:creationId xmlns:a16="http://schemas.microsoft.com/office/drawing/2014/main" id="{677A3EDC-AE74-431E-9E11-3F23EA820598}"/>
              </a:ext>
            </a:extLst>
          </p:cNvPr>
          <p:cNvSpPr/>
          <p:nvPr/>
        </p:nvSpPr>
        <p:spPr>
          <a:xfrm>
            <a:off x="6197080" y="4669447"/>
            <a:ext cx="2015386" cy="1877289"/>
          </a:xfrm>
          <a:custGeom>
            <a:avLst/>
            <a:gdLst>
              <a:gd name="connsiteX0" fmla="*/ 2014564 w 2015386"/>
              <a:gd name="connsiteY0" fmla="*/ 712959 h 1877289"/>
              <a:gd name="connsiteX1" fmla="*/ 777194 w 2015386"/>
              <a:gd name="connsiteY1" fmla="*/ -223 h 1877289"/>
              <a:gd name="connsiteX2" fmla="*/ -823 w 2015386"/>
              <a:gd name="connsiteY2" fmla="*/ 448433 h 1877289"/>
              <a:gd name="connsiteX3" fmla="*/ -823 w 2015386"/>
              <a:gd name="connsiteY3" fmla="*/ 1877066 h 1877289"/>
              <a:gd name="connsiteX4" fmla="*/ 2014564 w 2015386"/>
              <a:gd name="connsiteY4" fmla="*/ 712959 h 18772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15386" h="1877289">
                <a:moveTo>
                  <a:pt x="2014564" y="712959"/>
                </a:moveTo>
                <a:lnTo>
                  <a:pt x="777194" y="-223"/>
                </a:lnTo>
                <a:cubicBezTo>
                  <a:pt x="595883" y="255842"/>
                  <a:pt x="311616" y="419776"/>
                  <a:pt x="-823" y="448433"/>
                </a:cubicBezTo>
                <a:lnTo>
                  <a:pt x="-823" y="1877066"/>
                </a:lnTo>
                <a:cubicBezTo>
                  <a:pt x="821312" y="1843352"/>
                  <a:pt x="1574563" y="1408279"/>
                  <a:pt x="2014564" y="712959"/>
                </a:cubicBezTo>
                <a:close/>
              </a:path>
            </a:pathLst>
          </a:custGeom>
          <a:solidFill>
            <a:schemeClr val="accent2"/>
          </a:solidFill>
          <a:ln w="324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E66BB5B-14D2-4A70-B1FE-79DB35477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1" name="Ovaal 10">
            <a:extLst>
              <a:ext uri="{FF2B5EF4-FFF2-40B4-BE49-F238E27FC236}">
                <a16:creationId xmlns:a16="http://schemas.microsoft.com/office/drawing/2014/main" id="{F7B1B397-9AA8-4997-ACE1-7F4274326884}"/>
              </a:ext>
            </a:extLst>
          </p:cNvPr>
          <p:cNvSpPr/>
          <p:nvPr/>
        </p:nvSpPr>
        <p:spPr>
          <a:xfrm rot="1483458">
            <a:off x="4824296" y="2763114"/>
            <a:ext cx="2535183" cy="253518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ijdelijke aanduiding voor tekst 11">
            <a:extLst>
              <a:ext uri="{FF2B5EF4-FFF2-40B4-BE49-F238E27FC236}">
                <a16:creationId xmlns:a16="http://schemas.microsoft.com/office/drawing/2014/main" id="{7E38A256-D432-4A42-990F-09686750062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1148" y="1990935"/>
            <a:ext cx="2510881" cy="962688"/>
          </a:xfrm>
        </p:spPr>
        <p:txBody>
          <a:bodyPr anchor="ctr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ijdelijke aanduiding voor tekst 11">
            <a:extLst>
              <a:ext uri="{FF2B5EF4-FFF2-40B4-BE49-F238E27FC236}">
                <a16:creationId xmlns:a16="http://schemas.microsoft.com/office/drawing/2014/main" id="{2D5AD455-BC7B-416D-B4C5-D66C6E99065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86122" y="5250834"/>
            <a:ext cx="2505908" cy="962688"/>
          </a:xfrm>
        </p:spPr>
        <p:txBody>
          <a:bodyPr anchor="ctr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1">
            <a:extLst>
              <a:ext uri="{FF2B5EF4-FFF2-40B4-BE49-F238E27FC236}">
                <a16:creationId xmlns:a16="http://schemas.microsoft.com/office/drawing/2014/main" id="{2E8AC28C-3A8A-4A04-9E36-F384F076D2F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915343" y="1990935"/>
            <a:ext cx="2555578" cy="962688"/>
          </a:xfrm>
        </p:spPr>
        <p:txBody>
          <a:bodyPr anchor="ctr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ijdelijke aanduiding voor tekst 11">
            <a:extLst>
              <a:ext uri="{FF2B5EF4-FFF2-40B4-BE49-F238E27FC236}">
                <a16:creationId xmlns:a16="http://schemas.microsoft.com/office/drawing/2014/main" id="{188834F8-CE3E-48BE-BC87-290542EDC7B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915343" y="5265495"/>
            <a:ext cx="2555578" cy="962688"/>
          </a:xfrm>
        </p:spPr>
        <p:txBody>
          <a:bodyPr anchor="ctr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1">
            <a:extLst>
              <a:ext uri="{FF2B5EF4-FFF2-40B4-BE49-F238E27FC236}">
                <a16:creationId xmlns:a16="http://schemas.microsoft.com/office/drawing/2014/main" id="{7880094D-23F0-4D30-862B-B9CB69091E2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20710" y="3562031"/>
            <a:ext cx="2473177" cy="962688"/>
          </a:xfrm>
        </p:spPr>
        <p:txBody>
          <a:bodyPr anchor="ctr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ijdelijke aanduiding voor tekst 11">
            <a:extLst>
              <a:ext uri="{FF2B5EF4-FFF2-40B4-BE49-F238E27FC236}">
                <a16:creationId xmlns:a16="http://schemas.microsoft.com/office/drawing/2014/main" id="{A897AB8D-CB8F-4926-ACD1-DA67C4827A5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915343" y="3574530"/>
            <a:ext cx="2555578" cy="962688"/>
          </a:xfrm>
        </p:spPr>
        <p:txBody>
          <a:bodyPr anchor="ctr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6" name="Rechte verbindingslijn met pijl 25">
            <a:extLst>
              <a:ext uri="{FF2B5EF4-FFF2-40B4-BE49-F238E27FC236}">
                <a16:creationId xmlns:a16="http://schemas.microsoft.com/office/drawing/2014/main" id="{FD3F3DF2-0A8E-4336-8842-E0D951F3B531}"/>
              </a:ext>
            </a:extLst>
          </p:cNvPr>
          <p:cNvCxnSpPr>
            <a:cxnSpLocks/>
          </p:cNvCxnSpPr>
          <p:nvPr/>
        </p:nvCxnSpPr>
        <p:spPr>
          <a:xfrm>
            <a:off x="6910741" y="2471252"/>
            <a:ext cx="1839854" cy="0"/>
          </a:xfrm>
          <a:prstGeom prst="straightConnector1">
            <a:avLst/>
          </a:prstGeom>
          <a:ln w="12700">
            <a:solidFill>
              <a:schemeClr val="tx1"/>
            </a:solidFill>
            <a:headEnd type="oval" w="sm" len="sm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Rechte verbindingslijn met pijl 27">
            <a:extLst>
              <a:ext uri="{FF2B5EF4-FFF2-40B4-BE49-F238E27FC236}">
                <a16:creationId xmlns:a16="http://schemas.microsoft.com/office/drawing/2014/main" id="{4016C184-396D-40A8-B2EF-9DBB7999B060}"/>
              </a:ext>
            </a:extLst>
          </p:cNvPr>
          <p:cNvCxnSpPr>
            <a:cxnSpLocks/>
          </p:cNvCxnSpPr>
          <p:nvPr/>
        </p:nvCxnSpPr>
        <p:spPr>
          <a:xfrm>
            <a:off x="7926283" y="4043375"/>
            <a:ext cx="824312" cy="0"/>
          </a:xfrm>
          <a:prstGeom prst="straightConnector1">
            <a:avLst/>
          </a:prstGeom>
          <a:ln w="12700">
            <a:solidFill>
              <a:schemeClr val="tx1"/>
            </a:solidFill>
            <a:headEnd type="oval" w="sm" len="sm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Rechte verbindingslijn met pijl 30">
            <a:extLst>
              <a:ext uri="{FF2B5EF4-FFF2-40B4-BE49-F238E27FC236}">
                <a16:creationId xmlns:a16="http://schemas.microsoft.com/office/drawing/2014/main" id="{D5FB0855-65EF-489B-BEBA-4A4DCAA76442}"/>
              </a:ext>
            </a:extLst>
          </p:cNvPr>
          <p:cNvCxnSpPr>
            <a:cxnSpLocks/>
          </p:cNvCxnSpPr>
          <p:nvPr/>
        </p:nvCxnSpPr>
        <p:spPr>
          <a:xfrm>
            <a:off x="6910741" y="5732178"/>
            <a:ext cx="1839854" cy="0"/>
          </a:xfrm>
          <a:prstGeom prst="straightConnector1">
            <a:avLst/>
          </a:prstGeom>
          <a:ln w="12700">
            <a:solidFill>
              <a:schemeClr val="tx1"/>
            </a:solidFill>
            <a:headEnd type="oval" w="sm" len="sm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Rechte verbindingslijn met pijl 35">
            <a:extLst>
              <a:ext uri="{FF2B5EF4-FFF2-40B4-BE49-F238E27FC236}">
                <a16:creationId xmlns:a16="http://schemas.microsoft.com/office/drawing/2014/main" id="{82F01B7F-E955-440A-B0E0-7E72D5BBCFFB}"/>
              </a:ext>
            </a:extLst>
          </p:cNvPr>
          <p:cNvCxnSpPr>
            <a:cxnSpLocks/>
          </p:cNvCxnSpPr>
          <p:nvPr/>
        </p:nvCxnSpPr>
        <p:spPr>
          <a:xfrm>
            <a:off x="3391471" y="2471252"/>
            <a:ext cx="1807200" cy="0"/>
          </a:xfrm>
          <a:prstGeom prst="straightConnector1">
            <a:avLst/>
          </a:prstGeom>
          <a:ln w="12700">
            <a:solidFill>
              <a:schemeClr val="tx1"/>
            </a:solidFill>
            <a:headEnd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Rechte verbindingslijn met pijl 36">
            <a:extLst>
              <a:ext uri="{FF2B5EF4-FFF2-40B4-BE49-F238E27FC236}">
                <a16:creationId xmlns:a16="http://schemas.microsoft.com/office/drawing/2014/main" id="{A882B6FB-CDD3-4B60-9B92-E1E8A848AAC6}"/>
              </a:ext>
            </a:extLst>
          </p:cNvPr>
          <p:cNvCxnSpPr>
            <a:cxnSpLocks/>
          </p:cNvCxnSpPr>
          <p:nvPr/>
        </p:nvCxnSpPr>
        <p:spPr>
          <a:xfrm>
            <a:off x="3359071" y="4043375"/>
            <a:ext cx="824400" cy="0"/>
          </a:xfrm>
          <a:prstGeom prst="straightConnector1">
            <a:avLst/>
          </a:prstGeom>
          <a:ln w="12700">
            <a:solidFill>
              <a:schemeClr val="tx1"/>
            </a:solidFill>
            <a:headEnd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Rechte verbindingslijn met pijl 38">
            <a:extLst>
              <a:ext uri="{FF2B5EF4-FFF2-40B4-BE49-F238E27FC236}">
                <a16:creationId xmlns:a16="http://schemas.microsoft.com/office/drawing/2014/main" id="{5142415A-B45F-4A6A-ABE9-E048AC61D929}"/>
              </a:ext>
            </a:extLst>
          </p:cNvPr>
          <p:cNvCxnSpPr>
            <a:cxnSpLocks/>
          </p:cNvCxnSpPr>
          <p:nvPr/>
        </p:nvCxnSpPr>
        <p:spPr>
          <a:xfrm>
            <a:off x="3359071" y="5727403"/>
            <a:ext cx="1839600" cy="0"/>
          </a:xfrm>
          <a:prstGeom prst="straightConnector1">
            <a:avLst/>
          </a:prstGeom>
          <a:ln w="12700">
            <a:solidFill>
              <a:schemeClr val="tx1"/>
            </a:solidFill>
            <a:headEnd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ijdelijke aanduiding voor tekst 11">
            <a:extLst>
              <a:ext uri="{FF2B5EF4-FFF2-40B4-BE49-F238E27FC236}">
                <a16:creationId xmlns:a16="http://schemas.microsoft.com/office/drawing/2014/main" id="{1EDD9556-EE01-4EF9-97AE-8385061BE2C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12697" y="3096028"/>
            <a:ext cx="1961272" cy="1900644"/>
          </a:xfrm>
        </p:spPr>
        <p:txBody>
          <a:bodyPr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 b="1" cap="all" baseline="0">
                <a:solidFill>
                  <a:schemeClr val="accent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nl-NL" dirty="0"/>
              <a:t>KEY MESSAGE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0661CB57-2B67-460B-8583-FC481646736B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521814" y="6212089"/>
            <a:ext cx="1513764" cy="365125"/>
          </a:xfrm>
          <a:prstGeom prst="rect">
            <a:avLst/>
          </a:prstGeom>
        </p:spPr>
        <p:txBody>
          <a:bodyPr/>
          <a:lstStyle/>
          <a:p>
            <a:fld id="{C0B2EF14-4A5E-9745-A203-CFD06475368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630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hdr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gram - 6 o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E66BB5B-14D2-4A70-B1FE-79DB35477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grpSp>
        <p:nvGrpSpPr>
          <p:cNvPr id="41" name="Groep 40">
            <a:extLst>
              <a:ext uri="{FF2B5EF4-FFF2-40B4-BE49-F238E27FC236}">
                <a16:creationId xmlns:a16="http://schemas.microsoft.com/office/drawing/2014/main" id="{0A37B0AA-6828-4A85-A34A-1CDAEF133D09}"/>
              </a:ext>
            </a:extLst>
          </p:cNvPr>
          <p:cNvGrpSpPr/>
          <p:nvPr/>
        </p:nvGrpSpPr>
        <p:grpSpPr>
          <a:xfrm>
            <a:off x="3379559" y="1391096"/>
            <a:ext cx="5420896" cy="5287970"/>
            <a:chOff x="3379559" y="1391096"/>
            <a:chExt cx="5420896" cy="5287970"/>
          </a:xfr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</p:grpSpPr>
        <p:sp>
          <p:nvSpPr>
            <p:cNvPr id="5" name="Graphic 3">
              <a:extLst>
                <a:ext uri="{FF2B5EF4-FFF2-40B4-BE49-F238E27FC236}">
                  <a16:creationId xmlns:a16="http://schemas.microsoft.com/office/drawing/2014/main" id="{037837D3-888D-4305-AF2D-309CAC832B1A}"/>
                </a:ext>
              </a:extLst>
            </p:cNvPr>
            <p:cNvSpPr/>
            <p:nvPr/>
          </p:nvSpPr>
          <p:spPr>
            <a:xfrm rot="1483458">
              <a:off x="4251229" y="1391096"/>
              <a:ext cx="1817966" cy="2020312"/>
            </a:xfrm>
            <a:custGeom>
              <a:avLst/>
              <a:gdLst>
                <a:gd name="connsiteX0" fmla="*/ 1813421 w 1817966"/>
                <a:gd name="connsiteY0" fmla="*/ 1176110 h 2020312"/>
                <a:gd name="connsiteX1" fmla="*/ 1477616 w 1817966"/>
                <a:gd name="connsiteY1" fmla="*/ 1536180 h 2020312"/>
                <a:gd name="connsiteX2" fmla="*/ 1328519 w 1817966"/>
                <a:gd name="connsiteY2" fmla="*/ 2018701 h 2020312"/>
                <a:gd name="connsiteX3" fmla="*/ 686567 w 1817966"/>
                <a:gd name="connsiteY3" fmla="*/ 1788045 h 2020312"/>
                <a:gd name="connsiteX4" fmla="*/ -4321 w 1817966"/>
                <a:gd name="connsiteY4" fmla="*/ 2018701 h 2020312"/>
                <a:gd name="connsiteX5" fmla="*/ 1139608 w 1817966"/>
                <a:gd name="connsiteY5" fmla="*/ -1612 h 2020312"/>
                <a:gd name="connsiteX6" fmla="*/ 1813645 w 1817966"/>
                <a:gd name="connsiteY6" fmla="*/ 433232 h 2020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17966" h="2020312">
                  <a:moveTo>
                    <a:pt x="1813421" y="1176110"/>
                  </a:moveTo>
                  <a:cubicBezTo>
                    <a:pt x="1676231" y="1269801"/>
                    <a:pt x="1561511" y="1392790"/>
                    <a:pt x="1477616" y="1536180"/>
                  </a:cubicBezTo>
                  <a:cubicBezTo>
                    <a:pt x="1391429" y="1683390"/>
                    <a:pt x="1340426" y="1848529"/>
                    <a:pt x="1328519" y="2018701"/>
                  </a:cubicBezTo>
                  <a:lnTo>
                    <a:pt x="686567" y="1788045"/>
                  </a:lnTo>
                  <a:lnTo>
                    <a:pt x="-4321" y="2018701"/>
                  </a:lnTo>
                  <a:cubicBezTo>
                    <a:pt x="20394" y="1197814"/>
                    <a:pt x="448407" y="441904"/>
                    <a:pt x="1139608" y="-1612"/>
                  </a:cubicBezTo>
                  <a:lnTo>
                    <a:pt x="1813645" y="433232"/>
                  </a:lnTo>
                  <a:close/>
                </a:path>
              </a:pathLst>
            </a:custGeom>
            <a:grpFill/>
            <a:ln w="44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" name="Graphic 3">
              <a:extLst>
                <a:ext uri="{FF2B5EF4-FFF2-40B4-BE49-F238E27FC236}">
                  <a16:creationId xmlns:a16="http://schemas.microsoft.com/office/drawing/2014/main" id="{037837D3-888D-4305-AF2D-309CAC832B1A}"/>
                </a:ext>
              </a:extLst>
            </p:cNvPr>
            <p:cNvSpPr/>
            <p:nvPr/>
          </p:nvSpPr>
          <p:spPr>
            <a:xfrm rot="1483458">
              <a:off x="5669569" y="1709799"/>
              <a:ext cx="2302779" cy="1475129"/>
            </a:xfrm>
            <a:custGeom>
              <a:avLst/>
              <a:gdLst>
                <a:gd name="connsiteX0" fmla="*/ 2298458 w 2302779"/>
                <a:gd name="connsiteY0" fmla="*/ 289326 h 1475129"/>
                <a:gd name="connsiteX1" fmla="*/ 2251679 w 2302779"/>
                <a:gd name="connsiteY1" fmla="*/ 1043078 h 1475129"/>
                <a:gd name="connsiteX2" fmla="*/ 1631971 w 2302779"/>
                <a:gd name="connsiteY2" fmla="*/ 1467722 h 1475129"/>
                <a:gd name="connsiteX3" fmla="*/ 1404462 w 2302779"/>
                <a:gd name="connsiteY3" fmla="*/ 1389443 h 1475129"/>
                <a:gd name="connsiteX4" fmla="*/ 903965 w 2302779"/>
                <a:gd name="connsiteY4" fmla="*/ 1390926 h 1475129"/>
                <a:gd name="connsiteX5" fmla="*/ 670299 w 2302779"/>
                <a:gd name="connsiteY5" fmla="*/ 1473518 h 1475129"/>
                <a:gd name="connsiteX6" fmla="*/ 694250 w 2302779"/>
                <a:gd name="connsiteY6" fmla="*/ 736032 h 1475129"/>
                <a:gd name="connsiteX7" fmla="*/ -4321 w 2302779"/>
                <a:gd name="connsiteY7" fmla="*/ 294583 h 1475129"/>
                <a:gd name="connsiteX8" fmla="*/ 2298278 w 2302779"/>
                <a:gd name="connsiteY8" fmla="*/ 289326 h 1475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02779" h="1475129">
                  <a:moveTo>
                    <a:pt x="2298458" y="289326"/>
                  </a:moveTo>
                  <a:lnTo>
                    <a:pt x="2251679" y="1043078"/>
                  </a:lnTo>
                  <a:lnTo>
                    <a:pt x="1631971" y="1467722"/>
                  </a:lnTo>
                  <a:cubicBezTo>
                    <a:pt x="1559220" y="1433436"/>
                    <a:pt x="1482920" y="1407193"/>
                    <a:pt x="1404462" y="1389443"/>
                  </a:cubicBezTo>
                  <a:cubicBezTo>
                    <a:pt x="1239637" y="1352326"/>
                    <a:pt x="1068567" y="1352865"/>
                    <a:pt x="903965" y="1390926"/>
                  </a:cubicBezTo>
                  <a:cubicBezTo>
                    <a:pt x="823217" y="1409574"/>
                    <a:pt x="744849" y="1437300"/>
                    <a:pt x="670299" y="1473518"/>
                  </a:cubicBezTo>
                  <a:lnTo>
                    <a:pt x="694250" y="736032"/>
                  </a:lnTo>
                  <a:lnTo>
                    <a:pt x="-4321" y="294583"/>
                  </a:lnTo>
                  <a:cubicBezTo>
                    <a:pt x="712405" y="-98470"/>
                    <a:pt x="1579755" y="-100447"/>
                    <a:pt x="2298278" y="289326"/>
                  </a:cubicBezTo>
                  <a:close/>
                </a:path>
              </a:pathLst>
            </a:custGeom>
            <a:grpFill/>
            <a:ln w="44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" name="Graphic 3">
              <a:extLst>
                <a:ext uri="{FF2B5EF4-FFF2-40B4-BE49-F238E27FC236}">
                  <a16:creationId xmlns:a16="http://schemas.microsoft.com/office/drawing/2014/main" id="{037837D3-888D-4305-AF2D-309CAC832B1A}"/>
                </a:ext>
              </a:extLst>
            </p:cNvPr>
            <p:cNvSpPr/>
            <p:nvPr/>
          </p:nvSpPr>
          <p:spPr>
            <a:xfrm rot="1483458">
              <a:off x="6981052" y="2655178"/>
              <a:ext cx="1819403" cy="2291724"/>
            </a:xfrm>
            <a:custGeom>
              <a:avLst/>
              <a:gdLst>
                <a:gd name="connsiteX0" fmla="*/ 1815082 w 1819403"/>
                <a:gd name="connsiteY0" fmla="*/ 2024992 h 2291724"/>
                <a:gd name="connsiteX1" fmla="*/ 1144146 w 1819403"/>
                <a:gd name="connsiteY1" fmla="*/ 2290113 h 2291724"/>
                <a:gd name="connsiteX2" fmla="*/ 492577 w 1819403"/>
                <a:gd name="connsiteY2" fmla="*/ 2025262 h 2291724"/>
                <a:gd name="connsiteX3" fmla="*/ 339795 w 1819403"/>
                <a:gd name="connsiteY3" fmla="*/ 1536405 h 2291724"/>
                <a:gd name="connsiteX4" fmla="*/ -4321 w 1819403"/>
                <a:gd name="connsiteY4" fmla="*/ 1174447 h 2291724"/>
                <a:gd name="connsiteX5" fmla="*/ 575081 w 1819403"/>
                <a:gd name="connsiteY5" fmla="*/ 813568 h 2291724"/>
                <a:gd name="connsiteX6" fmla="*/ 660862 w 1819403"/>
                <a:gd name="connsiteY6" fmla="*/ -1612 h 2291724"/>
                <a:gd name="connsiteX7" fmla="*/ 1815082 w 1819403"/>
                <a:gd name="connsiteY7" fmla="*/ 2024992 h 2291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19403" h="2291724">
                  <a:moveTo>
                    <a:pt x="1815082" y="2024992"/>
                  </a:moveTo>
                  <a:lnTo>
                    <a:pt x="1144146" y="2290113"/>
                  </a:lnTo>
                  <a:lnTo>
                    <a:pt x="492577" y="2025262"/>
                  </a:lnTo>
                  <a:cubicBezTo>
                    <a:pt x="480489" y="1852618"/>
                    <a:pt x="428186" y="1685187"/>
                    <a:pt x="339795" y="1536405"/>
                  </a:cubicBezTo>
                  <a:cubicBezTo>
                    <a:pt x="253744" y="1391442"/>
                    <a:pt x="136103" y="1267734"/>
                    <a:pt x="-4321" y="1174447"/>
                  </a:cubicBezTo>
                  <a:lnTo>
                    <a:pt x="575081" y="813568"/>
                  </a:lnTo>
                  <a:lnTo>
                    <a:pt x="660862" y="-1612"/>
                  </a:lnTo>
                  <a:cubicBezTo>
                    <a:pt x="1357997" y="440601"/>
                    <a:pt x="1790368" y="1199791"/>
                    <a:pt x="1815082" y="2024992"/>
                  </a:cubicBezTo>
                  <a:close/>
                </a:path>
              </a:pathLst>
            </a:custGeom>
            <a:grpFill/>
            <a:ln w="44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" name="Graphic 3">
              <a:extLst>
                <a:ext uri="{FF2B5EF4-FFF2-40B4-BE49-F238E27FC236}">
                  <a16:creationId xmlns:a16="http://schemas.microsoft.com/office/drawing/2014/main" id="{037837D3-888D-4305-AF2D-309CAC832B1A}"/>
                </a:ext>
              </a:extLst>
            </p:cNvPr>
            <p:cNvSpPr/>
            <p:nvPr/>
          </p:nvSpPr>
          <p:spPr>
            <a:xfrm rot="1483458">
              <a:off x="6124564" y="4658708"/>
              <a:ext cx="1815989" cy="2020358"/>
            </a:xfrm>
            <a:custGeom>
              <a:avLst/>
              <a:gdLst>
                <a:gd name="connsiteX0" fmla="*/ 1811668 w 1815989"/>
                <a:gd name="connsiteY0" fmla="*/ -1567 h 2020358"/>
                <a:gd name="connsiteX1" fmla="*/ 667379 w 1815989"/>
                <a:gd name="connsiteY1" fmla="*/ 2018746 h 2020358"/>
                <a:gd name="connsiteX2" fmla="*/ 96425 w 1815989"/>
                <a:gd name="connsiteY2" fmla="*/ 1541574 h 2020358"/>
                <a:gd name="connsiteX3" fmla="*/ -4321 w 1815989"/>
                <a:gd name="connsiteY3" fmla="*/ 844799 h 2020358"/>
                <a:gd name="connsiteX4" fmla="*/ 336877 w 1815989"/>
                <a:gd name="connsiteY4" fmla="*/ 484144 h 2020358"/>
                <a:gd name="connsiteX5" fmla="*/ 488805 w 1815989"/>
                <a:gd name="connsiteY5" fmla="*/ -1612 h 2020358"/>
                <a:gd name="connsiteX6" fmla="*/ 1127297 w 1815989"/>
                <a:gd name="connsiteY6" fmla="*/ 251647 h 2020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15989" h="2020358">
                  <a:moveTo>
                    <a:pt x="1811668" y="-1567"/>
                  </a:moveTo>
                  <a:cubicBezTo>
                    <a:pt x="1786864" y="819411"/>
                    <a:pt x="1358716" y="1575320"/>
                    <a:pt x="667379" y="2018746"/>
                  </a:cubicBezTo>
                  <a:lnTo>
                    <a:pt x="96425" y="1541574"/>
                  </a:lnTo>
                  <a:lnTo>
                    <a:pt x="-4321" y="844799"/>
                  </a:lnTo>
                  <a:cubicBezTo>
                    <a:pt x="134890" y="751557"/>
                    <a:pt x="251499" y="628299"/>
                    <a:pt x="336877" y="484144"/>
                  </a:cubicBezTo>
                  <a:cubicBezTo>
                    <a:pt x="424502" y="336171"/>
                    <a:pt x="476492" y="169909"/>
                    <a:pt x="488805" y="-1612"/>
                  </a:cubicBezTo>
                  <a:lnTo>
                    <a:pt x="1127297" y="251647"/>
                  </a:lnTo>
                  <a:close/>
                </a:path>
              </a:pathLst>
            </a:custGeom>
            <a:grpFill/>
            <a:ln w="44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" name="Graphic 3">
              <a:extLst>
                <a:ext uri="{FF2B5EF4-FFF2-40B4-BE49-F238E27FC236}">
                  <a16:creationId xmlns:a16="http://schemas.microsoft.com/office/drawing/2014/main" id="{037837D3-888D-4305-AF2D-309CAC832B1A}"/>
                </a:ext>
              </a:extLst>
            </p:cNvPr>
            <p:cNvSpPr/>
            <p:nvPr/>
          </p:nvSpPr>
          <p:spPr>
            <a:xfrm rot="1483458">
              <a:off x="3379559" y="3176138"/>
              <a:ext cx="1823763" cy="2237128"/>
            </a:xfrm>
            <a:custGeom>
              <a:avLst/>
              <a:gdLst>
                <a:gd name="connsiteX0" fmla="*/ 1819442 w 1823763"/>
                <a:gd name="connsiteY0" fmla="*/ 1052807 h 2237128"/>
                <a:gd name="connsiteX1" fmla="*/ 1292210 w 1823763"/>
                <a:gd name="connsiteY1" fmla="*/ 1488684 h 2237128"/>
                <a:gd name="connsiteX2" fmla="*/ 1149899 w 1823763"/>
                <a:gd name="connsiteY2" fmla="*/ 2235517 h 2237128"/>
                <a:gd name="connsiteX3" fmla="*/ -4321 w 1823763"/>
                <a:gd name="connsiteY3" fmla="*/ 208553 h 2237128"/>
                <a:gd name="connsiteX4" fmla="*/ 657492 w 1823763"/>
                <a:gd name="connsiteY4" fmla="*/ -1612 h 2237128"/>
                <a:gd name="connsiteX5" fmla="*/ 1328922 w 1823763"/>
                <a:gd name="connsiteY5" fmla="*/ 208553 h 2237128"/>
                <a:gd name="connsiteX6" fmla="*/ 1480043 w 1823763"/>
                <a:gd name="connsiteY6" fmla="*/ 692781 h 2237128"/>
                <a:gd name="connsiteX7" fmla="*/ 1819442 w 1823763"/>
                <a:gd name="connsiteY7" fmla="*/ 1052807 h 2237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23763" h="2237128">
                  <a:moveTo>
                    <a:pt x="1819442" y="1052807"/>
                  </a:moveTo>
                  <a:lnTo>
                    <a:pt x="1292210" y="1488684"/>
                  </a:lnTo>
                  <a:lnTo>
                    <a:pt x="1149899" y="2235517"/>
                  </a:lnTo>
                  <a:cubicBezTo>
                    <a:pt x="452900" y="1792989"/>
                    <a:pt x="20617" y="1033754"/>
                    <a:pt x="-4321" y="208553"/>
                  </a:cubicBezTo>
                  <a:lnTo>
                    <a:pt x="657492" y="-1612"/>
                  </a:lnTo>
                  <a:lnTo>
                    <a:pt x="1328922" y="208553"/>
                  </a:lnTo>
                  <a:cubicBezTo>
                    <a:pt x="1341236" y="379444"/>
                    <a:pt x="1392956" y="545213"/>
                    <a:pt x="1480043" y="692781"/>
                  </a:cubicBezTo>
                  <a:cubicBezTo>
                    <a:pt x="1564971" y="836575"/>
                    <a:pt x="1680905" y="959565"/>
                    <a:pt x="1819442" y="1052807"/>
                  </a:cubicBezTo>
                  <a:close/>
                </a:path>
              </a:pathLst>
            </a:custGeom>
            <a:grpFill/>
            <a:ln w="44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" name="Graphic 3">
              <a:extLst>
                <a:ext uri="{FF2B5EF4-FFF2-40B4-BE49-F238E27FC236}">
                  <a16:creationId xmlns:a16="http://schemas.microsoft.com/office/drawing/2014/main" id="{037837D3-888D-4305-AF2D-309CAC832B1A}"/>
                </a:ext>
              </a:extLst>
            </p:cNvPr>
            <p:cNvSpPr/>
            <p:nvPr/>
          </p:nvSpPr>
          <p:spPr>
            <a:xfrm rot="1483458">
              <a:off x="4219616" y="4885164"/>
              <a:ext cx="2302239" cy="1474744"/>
            </a:xfrm>
            <a:custGeom>
              <a:avLst/>
              <a:gdLst>
                <a:gd name="connsiteX0" fmla="*/ 2297918 w 2302239"/>
                <a:gd name="connsiteY0" fmla="*/ 1176919 h 1474744"/>
                <a:gd name="connsiteX1" fmla="*/ -4321 w 2302239"/>
                <a:gd name="connsiteY1" fmla="*/ 1182716 h 1474744"/>
                <a:gd name="connsiteX2" fmla="*/ 135697 w 2302239"/>
                <a:gd name="connsiteY2" fmla="*/ 459250 h 1474744"/>
                <a:gd name="connsiteX3" fmla="*/ 665940 w 2302239"/>
                <a:gd name="connsiteY3" fmla="*/ -1612 h 1474744"/>
                <a:gd name="connsiteX4" fmla="*/ 1395652 w 2302239"/>
                <a:gd name="connsiteY4" fmla="*/ 79273 h 1474744"/>
                <a:gd name="connsiteX5" fmla="*/ 1624601 w 2302239"/>
                <a:gd name="connsiteY5" fmla="*/ 6 h 1474744"/>
                <a:gd name="connsiteX6" fmla="*/ 1695869 w 2302239"/>
                <a:gd name="connsiteY6" fmla="*/ 682490 h 1474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02239" h="1474744">
                  <a:moveTo>
                    <a:pt x="2297918" y="1176919"/>
                  </a:moveTo>
                  <a:cubicBezTo>
                    <a:pt x="1581326" y="1569793"/>
                    <a:pt x="714246" y="1571995"/>
                    <a:pt x="-4321" y="1182716"/>
                  </a:cubicBezTo>
                  <a:lnTo>
                    <a:pt x="135697" y="459250"/>
                  </a:lnTo>
                  <a:lnTo>
                    <a:pt x="665940" y="-1612"/>
                  </a:lnTo>
                  <a:cubicBezTo>
                    <a:pt x="893271" y="106324"/>
                    <a:pt x="1150213" y="134814"/>
                    <a:pt x="1395652" y="79273"/>
                  </a:cubicBezTo>
                  <a:cubicBezTo>
                    <a:pt x="1474650" y="61298"/>
                    <a:pt x="1551401" y="34742"/>
                    <a:pt x="1624601" y="6"/>
                  </a:cubicBezTo>
                  <a:lnTo>
                    <a:pt x="1695869" y="682490"/>
                  </a:lnTo>
                  <a:close/>
                </a:path>
              </a:pathLst>
            </a:custGeom>
            <a:grpFill/>
            <a:ln w="44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1" name="Ovaal 10">
            <a:extLst>
              <a:ext uri="{FF2B5EF4-FFF2-40B4-BE49-F238E27FC236}">
                <a16:creationId xmlns:a16="http://schemas.microsoft.com/office/drawing/2014/main" id="{F7B1B397-9AA8-4997-ACE1-7F4274326884}"/>
              </a:ext>
            </a:extLst>
          </p:cNvPr>
          <p:cNvSpPr/>
          <p:nvPr/>
        </p:nvSpPr>
        <p:spPr>
          <a:xfrm rot="1483458">
            <a:off x="4824296" y="2763114"/>
            <a:ext cx="2535183" cy="253518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ijdelijke aanduiding voor tekst 11">
            <a:extLst>
              <a:ext uri="{FF2B5EF4-FFF2-40B4-BE49-F238E27FC236}">
                <a16:creationId xmlns:a16="http://schemas.microsoft.com/office/drawing/2014/main" id="{7E38A256-D432-4A42-990F-09686750062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1148" y="1990935"/>
            <a:ext cx="2510881" cy="962688"/>
          </a:xfrm>
        </p:spPr>
        <p:txBody>
          <a:bodyPr anchor="ctr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ijdelijke aanduiding voor tekst 11">
            <a:extLst>
              <a:ext uri="{FF2B5EF4-FFF2-40B4-BE49-F238E27FC236}">
                <a16:creationId xmlns:a16="http://schemas.microsoft.com/office/drawing/2014/main" id="{2D5AD455-BC7B-416D-B4C5-D66C6E99065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86122" y="5250834"/>
            <a:ext cx="2505908" cy="962688"/>
          </a:xfrm>
        </p:spPr>
        <p:txBody>
          <a:bodyPr anchor="ctr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1">
            <a:extLst>
              <a:ext uri="{FF2B5EF4-FFF2-40B4-BE49-F238E27FC236}">
                <a16:creationId xmlns:a16="http://schemas.microsoft.com/office/drawing/2014/main" id="{2E8AC28C-3A8A-4A04-9E36-F384F076D2F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915343" y="1990935"/>
            <a:ext cx="2555578" cy="962688"/>
          </a:xfrm>
        </p:spPr>
        <p:txBody>
          <a:bodyPr anchor="ctr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ijdelijke aanduiding voor tekst 11">
            <a:extLst>
              <a:ext uri="{FF2B5EF4-FFF2-40B4-BE49-F238E27FC236}">
                <a16:creationId xmlns:a16="http://schemas.microsoft.com/office/drawing/2014/main" id="{188834F8-CE3E-48BE-BC87-290542EDC7B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915343" y="5265495"/>
            <a:ext cx="2555578" cy="962688"/>
          </a:xfrm>
        </p:spPr>
        <p:txBody>
          <a:bodyPr anchor="ctr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1">
            <a:extLst>
              <a:ext uri="{FF2B5EF4-FFF2-40B4-BE49-F238E27FC236}">
                <a16:creationId xmlns:a16="http://schemas.microsoft.com/office/drawing/2014/main" id="{7880094D-23F0-4D30-862B-B9CB69091E2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20710" y="3562031"/>
            <a:ext cx="2473177" cy="962688"/>
          </a:xfrm>
        </p:spPr>
        <p:txBody>
          <a:bodyPr anchor="ctr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ijdelijke aanduiding voor tekst 11">
            <a:extLst>
              <a:ext uri="{FF2B5EF4-FFF2-40B4-BE49-F238E27FC236}">
                <a16:creationId xmlns:a16="http://schemas.microsoft.com/office/drawing/2014/main" id="{A897AB8D-CB8F-4926-ACD1-DA67C4827A5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915343" y="3574530"/>
            <a:ext cx="2555578" cy="962688"/>
          </a:xfrm>
        </p:spPr>
        <p:txBody>
          <a:bodyPr anchor="ctr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6" name="Rechte verbindingslijn met pijl 25">
            <a:extLst>
              <a:ext uri="{FF2B5EF4-FFF2-40B4-BE49-F238E27FC236}">
                <a16:creationId xmlns:a16="http://schemas.microsoft.com/office/drawing/2014/main" id="{FD3F3DF2-0A8E-4336-8842-E0D951F3B531}"/>
              </a:ext>
            </a:extLst>
          </p:cNvPr>
          <p:cNvCxnSpPr>
            <a:cxnSpLocks/>
          </p:cNvCxnSpPr>
          <p:nvPr/>
        </p:nvCxnSpPr>
        <p:spPr>
          <a:xfrm>
            <a:off x="6910741" y="2471252"/>
            <a:ext cx="1839854" cy="0"/>
          </a:xfrm>
          <a:prstGeom prst="straightConnector1">
            <a:avLst/>
          </a:prstGeom>
          <a:ln w="12700">
            <a:solidFill>
              <a:schemeClr val="tx1"/>
            </a:solidFill>
            <a:headEnd type="oval" w="sm" len="sm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Rechte verbindingslijn met pijl 27">
            <a:extLst>
              <a:ext uri="{FF2B5EF4-FFF2-40B4-BE49-F238E27FC236}">
                <a16:creationId xmlns:a16="http://schemas.microsoft.com/office/drawing/2014/main" id="{4016C184-396D-40A8-B2EF-9DBB7999B060}"/>
              </a:ext>
            </a:extLst>
          </p:cNvPr>
          <p:cNvCxnSpPr>
            <a:cxnSpLocks/>
          </p:cNvCxnSpPr>
          <p:nvPr/>
        </p:nvCxnSpPr>
        <p:spPr>
          <a:xfrm>
            <a:off x="7926283" y="4043375"/>
            <a:ext cx="824312" cy="0"/>
          </a:xfrm>
          <a:prstGeom prst="straightConnector1">
            <a:avLst/>
          </a:prstGeom>
          <a:ln w="12700">
            <a:solidFill>
              <a:schemeClr val="tx1"/>
            </a:solidFill>
            <a:headEnd type="oval" w="sm" len="sm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Rechte verbindingslijn met pijl 30">
            <a:extLst>
              <a:ext uri="{FF2B5EF4-FFF2-40B4-BE49-F238E27FC236}">
                <a16:creationId xmlns:a16="http://schemas.microsoft.com/office/drawing/2014/main" id="{D5FB0855-65EF-489B-BEBA-4A4DCAA76442}"/>
              </a:ext>
            </a:extLst>
          </p:cNvPr>
          <p:cNvCxnSpPr>
            <a:cxnSpLocks/>
          </p:cNvCxnSpPr>
          <p:nvPr/>
        </p:nvCxnSpPr>
        <p:spPr>
          <a:xfrm>
            <a:off x="6910741" y="5732178"/>
            <a:ext cx="1839854" cy="0"/>
          </a:xfrm>
          <a:prstGeom prst="straightConnector1">
            <a:avLst/>
          </a:prstGeom>
          <a:ln w="12700">
            <a:solidFill>
              <a:schemeClr val="tx1"/>
            </a:solidFill>
            <a:headEnd type="oval" w="sm" len="sm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Rechte verbindingslijn met pijl 35">
            <a:extLst>
              <a:ext uri="{FF2B5EF4-FFF2-40B4-BE49-F238E27FC236}">
                <a16:creationId xmlns:a16="http://schemas.microsoft.com/office/drawing/2014/main" id="{82F01B7F-E955-440A-B0E0-7E72D5BBCFFB}"/>
              </a:ext>
            </a:extLst>
          </p:cNvPr>
          <p:cNvCxnSpPr>
            <a:cxnSpLocks/>
          </p:cNvCxnSpPr>
          <p:nvPr/>
        </p:nvCxnSpPr>
        <p:spPr>
          <a:xfrm>
            <a:off x="3391471" y="2471252"/>
            <a:ext cx="1807200" cy="0"/>
          </a:xfrm>
          <a:prstGeom prst="straightConnector1">
            <a:avLst/>
          </a:prstGeom>
          <a:ln w="12700">
            <a:solidFill>
              <a:schemeClr val="tx1"/>
            </a:solidFill>
            <a:headEnd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Rechte verbindingslijn met pijl 36">
            <a:extLst>
              <a:ext uri="{FF2B5EF4-FFF2-40B4-BE49-F238E27FC236}">
                <a16:creationId xmlns:a16="http://schemas.microsoft.com/office/drawing/2014/main" id="{A882B6FB-CDD3-4B60-9B92-E1E8A848AAC6}"/>
              </a:ext>
            </a:extLst>
          </p:cNvPr>
          <p:cNvCxnSpPr>
            <a:cxnSpLocks/>
          </p:cNvCxnSpPr>
          <p:nvPr/>
        </p:nvCxnSpPr>
        <p:spPr>
          <a:xfrm>
            <a:off x="3359071" y="4043375"/>
            <a:ext cx="824400" cy="0"/>
          </a:xfrm>
          <a:prstGeom prst="straightConnector1">
            <a:avLst/>
          </a:prstGeom>
          <a:ln w="12700">
            <a:solidFill>
              <a:schemeClr val="tx1"/>
            </a:solidFill>
            <a:headEnd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Rechte verbindingslijn met pijl 38">
            <a:extLst>
              <a:ext uri="{FF2B5EF4-FFF2-40B4-BE49-F238E27FC236}">
                <a16:creationId xmlns:a16="http://schemas.microsoft.com/office/drawing/2014/main" id="{5142415A-B45F-4A6A-ABE9-E048AC61D929}"/>
              </a:ext>
            </a:extLst>
          </p:cNvPr>
          <p:cNvCxnSpPr>
            <a:cxnSpLocks/>
          </p:cNvCxnSpPr>
          <p:nvPr/>
        </p:nvCxnSpPr>
        <p:spPr>
          <a:xfrm>
            <a:off x="3359071" y="5727403"/>
            <a:ext cx="1839600" cy="0"/>
          </a:xfrm>
          <a:prstGeom prst="straightConnector1">
            <a:avLst/>
          </a:prstGeom>
          <a:ln w="12700">
            <a:solidFill>
              <a:schemeClr val="tx1"/>
            </a:solidFill>
            <a:headEnd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ijdelijke aanduiding voor tekst 11">
            <a:extLst>
              <a:ext uri="{FF2B5EF4-FFF2-40B4-BE49-F238E27FC236}">
                <a16:creationId xmlns:a16="http://schemas.microsoft.com/office/drawing/2014/main" id="{57FB1A36-5430-45DC-AD88-3BD8847AB12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12697" y="3096028"/>
            <a:ext cx="1961272" cy="1900644"/>
          </a:xfrm>
        </p:spPr>
        <p:txBody>
          <a:bodyPr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 b="1" cap="all" baseline="0">
                <a:solidFill>
                  <a:schemeClr val="accent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nl-NL" dirty="0"/>
              <a:t>KEY MESSAGE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8482F9D7-4D91-4F9E-B438-FFF0D2AE7E42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521814" y="6212089"/>
            <a:ext cx="1513764" cy="365125"/>
          </a:xfrm>
          <a:prstGeom prst="rect">
            <a:avLst/>
          </a:prstGeom>
        </p:spPr>
        <p:txBody>
          <a:bodyPr/>
          <a:lstStyle/>
          <a:p>
            <a:fld id="{C0B2EF14-4A5E-9745-A203-CFD06475368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1251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hdr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gram - 6 options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ep 17">
            <a:extLst>
              <a:ext uri="{FF2B5EF4-FFF2-40B4-BE49-F238E27FC236}">
                <a16:creationId xmlns:a16="http://schemas.microsoft.com/office/drawing/2014/main" id="{3D09DD10-DF93-4B73-9390-3ABEB1A6BD55}"/>
              </a:ext>
            </a:extLst>
          </p:cNvPr>
          <p:cNvGrpSpPr/>
          <p:nvPr/>
        </p:nvGrpSpPr>
        <p:grpSpPr>
          <a:xfrm>
            <a:off x="3604177" y="1557380"/>
            <a:ext cx="4994542" cy="4989356"/>
            <a:chOff x="3604177" y="1557380"/>
            <a:chExt cx="4994542" cy="4989356"/>
          </a:xfr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</p:grpSpPr>
        <p:sp>
          <p:nvSpPr>
            <p:cNvPr id="12" name="Graphic 3">
              <a:extLst>
                <a:ext uri="{FF2B5EF4-FFF2-40B4-BE49-F238E27FC236}">
                  <a16:creationId xmlns:a16="http://schemas.microsoft.com/office/drawing/2014/main" id="{677A3EDC-AE74-431E-9E11-3F23EA820598}"/>
                </a:ext>
              </a:extLst>
            </p:cNvPr>
            <p:cNvSpPr/>
            <p:nvPr/>
          </p:nvSpPr>
          <p:spPr>
            <a:xfrm>
              <a:off x="3990430" y="1557380"/>
              <a:ext cx="2013766" cy="1878261"/>
            </a:xfrm>
            <a:custGeom>
              <a:avLst/>
              <a:gdLst>
                <a:gd name="connsiteX0" fmla="*/ 2012943 w 2013766"/>
                <a:gd name="connsiteY0" fmla="*/ 1428735 h 1878261"/>
                <a:gd name="connsiteX1" fmla="*/ 2012943 w 2013766"/>
                <a:gd name="connsiteY1" fmla="*/ -223 h 1878261"/>
                <a:gd name="connsiteX2" fmla="*/ -823 w 2013766"/>
                <a:gd name="connsiteY2" fmla="*/ 1163884 h 1878261"/>
                <a:gd name="connsiteX3" fmla="*/ 523365 w 2013766"/>
                <a:gd name="connsiteY3" fmla="*/ 1466662 h 1878261"/>
                <a:gd name="connsiteX4" fmla="*/ 1236547 w 2013766"/>
                <a:gd name="connsiteY4" fmla="*/ 1878039 h 1878261"/>
                <a:gd name="connsiteX5" fmla="*/ 2012943 w 2013766"/>
                <a:gd name="connsiteY5" fmla="*/ 1428735 h 1878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13766" h="1878261">
                  <a:moveTo>
                    <a:pt x="2012943" y="1428735"/>
                  </a:moveTo>
                  <a:lnTo>
                    <a:pt x="2012943" y="-223"/>
                  </a:lnTo>
                  <a:cubicBezTo>
                    <a:pt x="1191358" y="33913"/>
                    <a:pt x="438756" y="468954"/>
                    <a:pt x="-823" y="1163884"/>
                  </a:cubicBezTo>
                  <a:lnTo>
                    <a:pt x="523365" y="1466662"/>
                  </a:lnTo>
                  <a:lnTo>
                    <a:pt x="1236547" y="1878039"/>
                  </a:lnTo>
                  <a:cubicBezTo>
                    <a:pt x="1417405" y="1622201"/>
                    <a:pt x="1700991" y="1458072"/>
                    <a:pt x="2012943" y="1428735"/>
                  </a:cubicBezTo>
                  <a:close/>
                </a:path>
              </a:pathLst>
            </a:custGeom>
            <a:grpFill/>
            <a:ln w="324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Graphic 3">
              <a:extLst>
                <a:ext uri="{FF2B5EF4-FFF2-40B4-BE49-F238E27FC236}">
                  <a16:creationId xmlns:a16="http://schemas.microsoft.com/office/drawing/2014/main" id="{677A3EDC-AE74-431E-9E11-3F23EA820598}"/>
                </a:ext>
              </a:extLst>
            </p:cNvPr>
            <p:cNvSpPr/>
            <p:nvPr/>
          </p:nvSpPr>
          <p:spPr>
            <a:xfrm>
              <a:off x="3604177" y="2890058"/>
              <a:ext cx="1524750" cy="2325620"/>
            </a:xfrm>
            <a:custGeom>
              <a:avLst/>
              <a:gdLst>
                <a:gd name="connsiteX0" fmla="*/ 1523927 w 1524750"/>
                <a:gd name="connsiteY0" fmla="*/ 712959 h 2325620"/>
                <a:gd name="connsiteX1" fmla="*/ 286557 w 1524750"/>
                <a:gd name="connsiteY1" fmla="*/ -223 h 2325620"/>
                <a:gd name="connsiteX2" fmla="*/ 286557 w 1524750"/>
                <a:gd name="connsiteY2" fmla="*/ 2325398 h 2325620"/>
                <a:gd name="connsiteX3" fmla="*/ 1523927 w 1524750"/>
                <a:gd name="connsiteY3" fmla="*/ 1612216 h 2325620"/>
                <a:gd name="connsiteX4" fmla="*/ 1523927 w 1524750"/>
                <a:gd name="connsiteY4" fmla="*/ 715552 h 2325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4750" h="2325620">
                  <a:moveTo>
                    <a:pt x="1523927" y="712959"/>
                  </a:moveTo>
                  <a:lnTo>
                    <a:pt x="286557" y="-223"/>
                  </a:lnTo>
                  <a:cubicBezTo>
                    <a:pt x="-96616" y="727644"/>
                    <a:pt x="-96616" y="1597531"/>
                    <a:pt x="286557" y="2325398"/>
                  </a:cubicBezTo>
                  <a:lnTo>
                    <a:pt x="1523927" y="1612216"/>
                  </a:lnTo>
                  <a:cubicBezTo>
                    <a:pt x="1392637" y="1327754"/>
                    <a:pt x="1392637" y="1000014"/>
                    <a:pt x="1523927" y="715552"/>
                  </a:cubicBezTo>
                  <a:close/>
                </a:path>
              </a:pathLst>
            </a:custGeom>
            <a:grpFill/>
            <a:ln w="324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Graphic 3">
              <a:extLst>
                <a:ext uri="{FF2B5EF4-FFF2-40B4-BE49-F238E27FC236}">
                  <a16:creationId xmlns:a16="http://schemas.microsoft.com/office/drawing/2014/main" id="{677A3EDC-AE74-431E-9E11-3F23EA820598}"/>
                </a:ext>
              </a:extLst>
            </p:cNvPr>
            <p:cNvSpPr/>
            <p:nvPr/>
          </p:nvSpPr>
          <p:spPr>
            <a:xfrm>
              <a:off x="6198700" y="1557380"/>
              <a:ext cx="2015386" cy="1877289"/>
            </a:xfrm>
            <a:custGeom>
              <a:avLst/>
              <a:gdLst>
                <a:gd name="connsiteX0" fmla="*/ 777194 w 2015386"/>
                <a:gd name="connsiteY0" fmla="*/ 1877066 h 1877289"/>
                <a:gd name="connsiteX1" fmla="*/ 2014564 w 2015386"/>
                <a:gd name="connsiteY1" fmla="*/ 1163884 h 1877289"/>
                <a:gd name="connsiteX2" fmla="*/ -823 w 2015386"/>
                <a:gd name="connsiteY2" fmla="*/ -223 h 1877289"/>
                <a:gd name="connsiteX3" fmla="*/ -823 w 2015386"/>
                <a:gd name="connsiteY3" fmla="*/ 1428735 h 1877289"/>
                <a:gd name="connsiteX4" fmla="*/ 777194 w 2015386"/>
                <a:gd name="connsiteY4" fmla="*/ 1877066 h 1877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5386" h="1877289">
                  <a:moveTo>
                    <a:pt x="777194" y="1877066"/>
                  </a:moveTo>
                  <a:lnTo>
                    <a:pt x="2014564" y="1163884"/>
                  </a:lnTo>
                  <a:cubicBezTo>
                    <a:pt x="1574660" y="468467"/>
                    <a:pt x="821346" y="33362"/>
                    <a:pt x="-823" y="-223"/>
                  </a:cubicBezTo>
                  <a:lnTo>
                    <a:pt x="-823" y="1428735"/>
                  </a:lnTo>
                  <a:cubicBezTo>
                    <a:pt x="311550" y="1457391"/>
                    <a:pt x="595786" y="1621163"/>
                    <a:pt x="777194" y="1877066"/>
                  </a:cubicBezTo>
                  <a:close/>
                </a:path>
              </a:pathLst>
            </a:custGeom>
            <a:grpFill/>
            <a:ln w="324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" name="Graphic 3">
              <a:extLst>
                <a:ext uri="{FF2B5EF4-FFF2-40B4-BE49-F238E27FC236}">
                  <a16:creationId xmlns:a16="http://schemas.microsoft.com/office/drawing/2014/main" id="{677A3EDC-AE74-431E-9E11-3F23EA820598}"/>
                </a:ext>
              </a:extLst>
            </p:cNvPr>
            <p:cNvSpPr/>
            <p:nvPr/>
          </p:nvSpPr>
          <p:spPr>
            <a:xfrm>
              <a:off x="3989134" y="4668150"/>
              <a:ext cx="2015062" cy="1878586"/>
            </a:xfrm>
            <a:custGeom>
              <a:avLst/>
              <a:gdLst>
                <a:gd name="connsiteX0" fmla="*/ 1236223 w 2015062"/>
                <a:gd name="connsiteY0" fmla="*/ -223 h 1878586"/>
                <a:gd name="connsiteX1" fmla="*/ -823 w 2015062"/>
                <a:gd name="connsiteY1" fmla="*/ 712959 h 1878586"/>
                <a:gd name="connsiteX2" fmla="*/ 2014239 w 2015062"/>
                <a:gd name="connsiteY2" fmla="*/ 1878363 h 1878586"/>
                <a:gd name="connsiteX3" fmla="*/ 2014239 w 2015062"/>
                <a:gd name="connsiteY3" fmla="*/ 448434 h 1878586"/>
                <a:gd name="connsiteX4" fmla="*/ 1236223 w 2015062"/>
                <a:gd name="connsiteY4" fmla="*/ -223 h 1878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5062" h="1878586">
                  <a:moveTo>
                    <a:pt x="1236223" y="-223"/>
                  </a:moveTo>
                  <a:lnTo>
                    <a:pt x="-823" y="712959"/>
                  </a:lnTo>
                  <a:cubicBezTo>
                    <a:pt x="438820" y="1408668"/>
                    <a:pt x="1191973" y="1844260"/>
                    <a:pt x="2014239" y="1878363"/>
                  </a:cubicBezTo>
                  <a:lnTo>
                    <a:pt x="2014239" y="448434"/>
                  </a:lnTo>
                  <a:cubicBezTo>
                    <a:pt x="1701832" y="419615"/>
                    <a:pt x="1417630" y="255713"/>
                    <a:pt x="1236223" y="-223"/>
                  </a:cubicBezTo>
                  <a:close/>
                </a:path>
              </a:pathLst>
            </a:custGeom>
            <a:grpFill/>
            <a:ln w="324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" name="Graphic 3">
              <a:extLst>
                <a:ext uri="{FF2B5EF4-FFF2-40B4-BE49-F238E27FC236}">
                  <a16:creationId xmlns:a16="http://schemas.microsoft.com/office/drawing/2014/main" id="{677A3EDC-AE74-431E-9E11-3F23EA820598}"/>
                </a:ext>
              </a:extLst>
            </p:cNvPr>
            <p:cNvSpPr/>
            <p:nvPr/>
          </p:nvSpPr>
          <p:spPr>
            <a:xfrm>
              <a:off x="7073969" y="2887465"/>
              <a:ext cx="1524750" cy="2325620"/>
            </a:xfrm>
            <a:custGeom>
              <a:avLst/>
              <a:gdLst>
                <a:gd name="connsiteX0" fmla="*/ -823 w 1524750"/>
                <a:gd name="connsiteY0" fmla="*/ 715553 h 2325620"/>
                <a:gd name="connsiteX1" fmla="*/ -823 w 1524750"/>
                <a:gd name="connsiteY1" fmla="*/ 1612216 h 2325620"/>
                <a:gd name="connsiteX2" fmla="*/ 1236547 w 1524750"/>
                <a:gd name="connsiteY2" fmla="*/ 2325398 h 2325620"/>
                <a:gd name="connsiteX3" fmla="*/ 1236547 w 1524750"/>
                <a:gd name="connsiteY3" fmla="*/ -223 h 2325620"/>
                <a:gd name="connsiteX4" fmla="*/ 800858 w 1524750"/>
                <a:gd name="connsiteY4" fmla="*/ 251336 h 2325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4750" h="2325620">
                  <a:moveTo>
                    <a:pt x="-823" y="715553"/>
                  </a:moveTo>
                  <a:cubicBezTo>
                    <a:pt x="130467" y="1000015"/>
                    <a:pt x="130467" y="1327754"/>
                    <a:pt x="-823" y="1612216"/>
                  </a:cubicBezTo>
                  <a:lnTo>
                    <a:pt x="1236547" y="2325398"/>
                  </a:lnTo>
                  <a:cubicBezTo>
                    <a:pt x="1619720" y="1597532"/>
                    <a:pt x="1619720" y="727644"/>
                    <a:pt x="1236547" y="-223"/>
                  </a:cubicBezTo>
                  <a:lnTo>
                    <a:pt x="800858" y="251336"/>
                  </a:lnTo>
                  <a:close/>
                </a:path>
              </a:pathLst>
            </a:custGeom>
            <a:grpFill/>
            <a:ln w="324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" name="Graphic 3">
              <a:extLst>
                <a:ext uri="{FF2B5EF4-FFF2-40B4-BE49-F238E27FC236}">
                  <a16:creationId xmlns:a16="http://schemas.microsoft.com/office/drawing/2014/main" id="{677A3EDC-AE74-431E-9E11-3F23EA820598}"/>
                </a:ext>
              </a:extLst>
            </p:cNvPr>
            <p:cNvSpPr/>
            <p:nvPr/>
          </p:nvSpPr>
          <p:spPr>
            <a:xfrm>
              <a:off x="6197080" y="4669447"/>
              <a:ext cx="2015386" cy="1877289"/>
            </a:xfrm>
            <a:custGeom>
              <a:avLst/>
              <a:gdLst>
                <a:gd name="connsiteX0" fmla="*/ 2014564 w 2015386"/>
                <a:gd name="connsiteY0" fmla="*/ 712959 h 1877289"/>
                <a:gd name="connsiteX1" fmla="*/ 777194 w 2015386"/>
                <a:gd name="connsiteY1" fmla="*/ -223 h 1877289"/>
                <a:gd name="connsiteX2" fmla="*/ -823 w 2015386"/>
                <a:gd name="connsiteY2" fmla="*/ 448433 h 1877289"/>
                <a:gd name="connsiteX3" fmla="*/ -823 w 2015386"/>
                <a:gd name="connsiteY3" fmla="*/ 1877066 h 1877289"/>
                <a:gd name="connsiteX4" fmla="*/ 2014564 w 2015386"/>
                <a:gd name="connsiteY4" fmla="*/ 712959 h 1877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5386" h="1877289">
                  <a:moveTo>
                    <a:pt x="2014564" y="712959"/>
                  </a:moveTo>
                  <a:lnTo>
                    <a:pt x="777194" y="-223"/>
                  </a:lnTo>
                  <a:cubicBezTo>
                    <a:pt x="595883" y="255842"/>
                    <a:pt x="311616" y="419776"/>
                    <a:pt x="-823" y="448433"/>
                  </a:cubicBezTo>
                  <a:lnTo>
                    <a:pt x="-823" y="1877066"/>
                  </a:lnTo>
                  <a:cubicBezTo>
                    <a:pt x="821312" y="1843352"/>
                    <a:pt x="1574563" y="1408279"/>
                    <a:pt x="2014564" y="712959"/>
                  </a:cubicBezTo>
                  <a:close/>
                </a:path>
              </a:pathLst>
            </a:custGeom>
            <a:grpFill/>
            <a:ln w="324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5E66BB5B-14D2-4A70-B1FE-79DB35477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1" name="Ovaal 10">
            <a:extLst>
              <a:ext uri="{FF2B5EF4-FFF2-40B4-BE49-F238E27FC236}">
                <a16:creationId xmlns:a16="http://schemas.microsoft.com/office/drawing/2014/main" id="{F7B1B397-9AA8-4997-ACE1-7F4274326884}"/>
              </a:ext>
            </a:extLst>
          </p:cNvPr>
          <p:cNvSpPr/>
          <p:nvPr/>
        </p:nvSpPr>
        <p:spPr>
          <a:xfrm rot="1483458">
            <a:off x="4824296" y="2763114"/>
            <a:ext cx="2535183" cy="253518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ijdelijke aanduiding voor tekst 11">
            <a:extLst>
              <a:ext uri="{FF2B5EF4-FFF2-40B4-BE49-F238E27FC236}">
                <a16:creationId xmlns:a16="http://schemas.microsoft.com/office/drawing/2014/main" id="{7E38A256-D432-4A42-990F-09686750062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1148" y="1990935"/>
            <a:ext cx="2510881" cy="962688"/>
          </a:xfrm>
        </p:spPr>
        <p:txBody>
          <a:bodyPr anchor="ctr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ijdelijke aanduiding voor tekst 11">
            <a:extLst>
              <a:ext uri="{FF2B5EF4-FFF2-40B4-BE49-F238E27FC236}">
                <a16:creationId xmlns:a16="http://schemas.microsoft.com/office/drawing/2014/main" id="{2D5AD455-BC7B-416D-B4C5-D66C6E99065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86122" y="5250834"/>
            <a:ext cx="2505908" cy="962688"/>
          </a:xfrm>
        </p:spPr>
        <p:txBody>
          <a:bodyPr anchor="ctr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1">
            <a:extLst>
              <a:ext uri="{FF2B5EF4-FFF2-40B4-BE49-F238E27FC236}">
                <a16:creationId xmlns:a16="http://schemas.microsoft.com/office/drawing/2014/main" id="{2E8AC28C-3A8A-4A04-9E36-F384F076D2F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915343" y="1990935"/>
            <a:ext cx="2555578" cy="962688"/>
          </a:xfrm>
        </p:spPr>
        <p:txBody>
          <a:bodyPr anchor="ctr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ijdelijke aanduiding voor tekst 11">
            <a:extLst>
              <a:ext uri="{FF2B5EF4-FFF2-40B4-BE49-F238E27FC236}">
                <a16:creationId xmlns:a16="http://schemas.microsoft.com/office/drawing/2014/main" id="{188834F8-CE3E-48BE-BC87-290542EDC7B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915343" y="5265495"/>
            <a:ext cx="2555578" cy="962688"/>
          </a:xfrm>
        </p:spPr>
        <p:txBody>
          <a:bodyPr anchor="ctr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1">
            <a:extLst>
              <a:ext uri="{FF2B5EF4-FFF2-40B4-BE49-F238E27FC236}">
                <a16:creationId xmlns:a16="http://schemas.microsoft.com/office/drawing/2014/main" id="{7880094D-23F0-4D30-862B-B9CB69091E2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20710" y="3562031"/>
            <a:ext cx="2473177" cy="962688"/>
          </a:xfrm>
        </p:spPr>
        <p:txBody>
          <a:bodyPr anchor="ctr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ijdelijke aanduiding voor tekst 11">
            <a:extLst>
              <a:ext uri="{FF2B5EF4-FFF2-40B4-BE49-F238E27FC236}">
                <a16:creationId xmlns:a16="http://schemas.microsoft.com/office/drawing/2014/main" id="{A897AB8D-CB8F-4926-ACD1-DA67C4827A5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915343" y="3574530"/>
            <a:ext cx="2555578" cy="962688"/>
          </a:xfrm>
        </p:spPr>
        <p:txBody>
          <a:bodyPr anchor="ctr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6" name="Rechte verbindingslijn met pijl 25">
            <a:extLst>
              <a:ext uri="{FF2B5EF4-FFF2-40B4-BE49-F238E27FC236}">
                <a16:creationId xmlns:a16="http://schemas.microsoft.com/office/drawing/2014/main" id="{FD3F3DF2-0A8E-4336-8842-E0D951F3B531}"/>
              </a:ext>
            </a:extLst>
          </p:cNvPr>
          <p:cNvCxnSpPr>
            <a:cxnSpLocks/>
          </p:cNvCxnSpPr>
          <p:nvPr/>
        </p:nvCxnSpPr>
        <p:spPr>
          <a:xfrm>
            <a:off x="6910741" y="2471252"/>
            <a:ext cx="1839854" cy="0"/>
          </a:xfrm>
          <a:prstGeom prst="straightConnector1">
            <a:avLst/>
          </a:prstGeom>
          <a:ln w="12700">
            <a:solidFill>
              <a:schemeClr val="tx1"/>
            </a:solidFill>
            <a:headEnd type="oval" w="sm" len="sm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Rechte verbindingslijn met pijl 27">
            <a:extLst>
              <a:ext uri="{FF2B5EF4-FFF2-40B4-BE49-F238E27FC236}">
                <a16:creationId xmlns:a16="http://schemas.microsoft.com/office/drawing/2014/main" id="{4016C184-396D-40A8-B2EF-9DBB7999B060}"/>
              </a:ext>
            </a:extLst>
          </p:cNvPr>
          <p:cNvCxnSpPr>
            <a:cxnSpLocks/>
          </p:cNvCxnSpPr>
          <p:nvPr/>
        </p:nvCxnSpPr>
        <p:spPr>
          <a:xfrm>
            <a:off x="7926283" y="4043375"/>
            <a:ext cx="824312" cy="0"/>
          </a:xfrm>
          <a:prstGeom prst="straightConnector1">
            <a:avLst/>
          </a:prstGeom>
          <a:ln w="12700">
            <a:solidFill>
              <a:schemeClr val="tx1"/>
            </a:solidFill>
            <a:headEnd type="oval" w="sm" len="sm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Rechte verbindingslijn met pijl 30">
            <a:extLst>
              <a:ext uri="{FF2B5EF4-FFF2-40B4-BE49-F238E27FC236}">
                <a16:creationId xmlns:a16="http://schemas.microsoft.com/office/drawing/2014/main" id="{D5FB0855-65EF-489B-BEBA-4A4DCAA76442}"/>
              </a:ext>
            </a:extLst>
          </p:cNvPr>
          <p:cNvCxnSpPr>
            <a:cxnSpLocks/>
          </p:cNvCxnSpPr>
          <p:nvPr/>
        </p:nvCxnSpPr>
        <p:spPr>
          <a:xfrm>
            <a:off x="6910741" y="5732178"/>
            <a:ext cx="1839854" cy="0"/>
          </a:xfrm>
          <a:prstGeom prst="straightConnector1">
            <a:avLst/>
          </a:prstGeom>
          <a:ln w="12700">
            <a:solidFill>
              <a:schemeClr val="tx1"/>
            </a:solidFill>
            <a:headEnd type="oval" w="sm" len="sm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Rechte verbindingslijn met pijl 35">
            <a:extLst>
              <a:ext uri="{FF2B5EF4-FFF2-40B4-BE49-F238E27FC236}">
                <a16:creationId xmlns:a16="http://schemas.microsoft.com/office/drawing/2014/main" id="{82F01B7F-E955-440A-B0E0-7E72D5BBCFFB}"/>
              </a:ext>
            </a:extLst>
          </p:cNvPr>
          <p:cNvCxnSpPr>
            <a:cxnSpLocks/>
          </p:cNvCxnSpPr>
          <p:nvPr/>
        </p:nvCxnSpPr>
        <p:spPr>
          <a:xfrm>
            <a:off x="3391471" y="2471252"/>
            <a:ext cx="1807200" cy="0"/>
          </a:xfrm>
          <a:prstGeom prst="straightConnector1">
            <a:avLst/>
          </a:prstGeom>
          <a:ln w="12700">
            <a:solidFill>
              <a:schemeClr val="tx1"/>
            </a:solidFill>
            <a:headEnd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Rechte verbindingslijn met pijl 36">
            <a:extLst>
              <a:ext uri="{FF2B5EF4-FFF2-40B4-BE49-F238E27FC236}">
                <a16:creationId xmlns:a16="http://schemas.microsoft.com/office/drawing/2014/main" id="{A882B6FB-CDD3-4B60-9B92-E1E8A848AAC6}"/>
              </a:ext>
            </a:extLst>
          </p:cNvPr>
          <p:cNvCxnSpPr>
            <a:cxnSpLocks/>
          </p:cNvCxnSpPr>
          <p:nvPr/>
        </p:nvCxnSpPr>
        <p:spPr>
          <a:xfrm>
            <a:off x="3359071" y="4043375"/>
            <a:ext cx="824400" cy="0"/>
          </a:xfrm>
          <a:prstGeom prst="straightConnector1">
            <a:avLst/>
          </a:prstGeom>
          <a:ln w="12700">
            <a:solidFill>
              <a:schemeClr val="tx1"/>
            </a:solidFill>
            <a:headEnd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Rechte verbindingslijn met pijl 38">
            <a:extLst>
              <a:ext uri="{FF2B5EF4-FFF2-40B4-BE49-F238E27FC236}">
                <a16:creationId xmlns:a16="http://schemas.microsoft.com/office/drawing/2014/main" id="{5142415A-B45F-4A6A-ABE9-E048AC61D929}"/>
              </a:ext>
            </a:extLst>
          </p:cNvPr>
          <p:cNvCxnSpPr>
            <a:cxnSpLocks/>
          </p:cNvCxnSpPr>
          <p:nvPr/>
        </p:nvCxnSpPr>
        <p:spPr>
          <a:xfrm>
            <a:off x="3359071" y="5727403"/>
            <a:ext cx="1839600" cy="0"/>
          </a:xfrm>
          <a:prstGeom prst="straightConnector1">
            <a:avLst/>
          </a:prstGeom>
          <a:ln w="12700">
            <a:solidFill>
              <a:schemeClr val="tx1"/>
            </a:solidFill>
            <a:headEnd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ijdelijke aanduiding voor tekst 11">
            <a:extLst>
              <a:ext uri="{FF2B5EF4-FFF2-40B4-BE49-F238E27FC236}">
                <a16:creationId xmlns:a16="http://schemas.microsoft.com/office/drawing/2014/main" id="{1EDD9556-EE01-4EF9-97AE-8385061BE2C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12697" y="3096028"/>
            <a:ext cx="1961272" cy="1900644"/>
          </a:xfrm>
        </p:spPr>
        <p:txBody>
          <a:bodyPr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 b="1" cap="all" baseline="0">
                <a:solidFill>
                  <a:schemeClr val="accent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nl-NL" dirty="0"/>
              <a:t>KEY MESSAGE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0661CB57-2B67-460B-8583-FC481646736B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521814" y="6212089"/>
            <a:ext cx="1513764" cy="365125"/>
          </a:xfrm>
          <a:prstGeom prst="rect">
            <a:avLst/>
          </a:prstGeom>
        </p:spPr>
        <p:txBody>
          <a:bodyPr/>
          <a:lstStyle/>
          <a:p>
            <a:fld id="{C0B2EF14-4A5E-9745-A203-CFD06475368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1035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hdr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gram - 5 o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E66BB5B-14D2-4A70-B1FE-79DB35477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cxnSp>
        <p:nvCxnSpPr>
          <p:cNvPr id="9" name="Rechte verbindingslijn 8">
            <a:extLst>
              <a:ext uri="{FF2B5EF4-FFF2-40B4-BE49-F238E27FC236}">
                <a16:creationId xmlns:a16="http://schemas.microsoft.com/office/drawing/2014/main" id="{498B4DCE-2704-40D5-AFF2-FF3510C238F1}"/>
              </a:ext>
            </a:extLst>
          </p:cNvPr>
          <p:cNvCxnSpPr/>
          <p:nvPr/>
        </p:nvCxnSpPr>
        <p:spPr>
          <a:xfrm>
            <a:off x="1729824" y="3517948"/>
            <a:ext cx="0" cy="116006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ijdelijke aanduiding voor tekst 11">
            <a:extLst>
              <a:ext uri="{FF2B5EF4-FFF2-40B4-BE49-F238E27FC236}">
                <a16:creationId xmlns:a16="http://schemas.microsoft.com/office/drawing/2014/main" id="{80F700A6-B198-4148-80A5-AF17F78C934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79147" y="4851451"/>
            <a:ext cx="2510881" cy="1154361"/>
          </a:xfrm>
        </p:spPr>
        <p:txBody>
          <a:bodyPr anchor="t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0" name="Rechte verbindingslijn 39">
            <a:extLst>
              <a:ext uri="{FF2B5EF4-FFF2-40B4-BE49-F238E27FC236}">
                <a16:creationId xmlns:a16="http://schemas.microsoft.com/office/drawing/2014/main" id="{D33FE0A0-4B7D-426F-A670-0313E74E861E}"/>
              </a:ext>
            </a:extLst>
          </p:cNvPr>
          <p:cNvCxnSpPr/>
          <p:nvPr/>
        </p:nvCxnSpPr>
        <p:spPr>
          <a:xfrm>
            <a:off x="6106500" y="3517948"/>
            <a:ext cx="0" cy="1160060"/>
          </a:xfrm>
          <a:prstGeom prst="line">
            <a:avLst/>
          </a:prstGeom>
          <a:ln w="19050">
            <a:solidFill>
              <a:srgbClr val="FF7A1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ijdelijke aanduiding voor tekst 11">
            <a:extLst>
              <a:ext uri="{FF2B5EF4-FFF2-40B4-BE49-F238E27FC236}">
                <a16:creationId xmlns:a16="http://schemas.microsoft.com/office/drawing/2014/main" id="{CADC3538-E5D6-45E1-A0AB-4E99727BD91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855823" y="4851451"/>
            <a:ext cx="2510881" cy="1154361"/>
          </a:xfrm>
        </p:spPr>
        <p:txBody>
          <a:bodyPr anchor="t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2" name="Rechte verbindingslijn 41">
            <a:extLst>
              <a:ext uri="{FF2B5EF4-FFF2-40B4-BE49-F238E27FC236}">
                <a16:creationId xmlns:a16="http://schemas.microsoft.com/office/drawing/2014/main" id="{FE017B11-C244-434F-929C-0784042EC907}"/>
              </a:ext>
            </a:extLst>
          </p:cNvPr>
          <p:cNvCxnSpPr/>
          <p:nvPr/>
        </p:nvCxnSpPr>
        <p:spPr>
          <a:xfrm>
            <a:off x="10508878" y="3517948"/>
            <a:ext cx="0" cy="116006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ijdelijke aanduiding voor tekst 11">
            <a:extLst>
              <a:ext uri="{FF2B5EF4-FFF2-40B4-BE49-F238E27FC236}">
                <a16:creationId xmlns:a16="http://schemas.microsoft.com/office/drawing/2014/main" id="{7C33880C-2605-40BC-8CC8-EEE1D1900D7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258201" y="4851451"/>
            <a:ext cx="2510881" cy="1154361"/>
          </a:xfrm>
        </p:spPr>
        <p:txBody>
          <a:bodyPr anchor="t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4" name="Rechte verbindingslijn 43">
            <a:extLst>
              <a:ext uri="{FF2B5EF4-FFF2-40B4-BE49-F238E27FC236}">
                <a16:creationId xmlns:a16="http://schemas.microsoft.com/office/drawing/2014/main" id="{353B1555-FDDB-4621-BE82-AE12B1A72360}"/>
              </a:ext>
            </a:extLst>
          </p:cNvPr>
          <p:cNvCxnSpPr/>
          <p:nvPr/>
        </p:nvCxnSpPr>
        <p:spPr>
          <a:xfrm>
            <a:off x="3920131" y="3269509"/>
            <a:ext cx="0" cy="1160060"/>
          </a:xfrm>
          <a:prstGeom prst="line">
            <a:avLst/>
          </a:prstGeom>
          <a:ln w="19050">
            <a:solidFill>
              <a:srgbClr val="FF84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ijdelijke aanduiding voor tekst 11">
            <a:extLst>
              <a:ext uri="{FF2B5EF4-FFF2-40B4-BE49-F238E27FC236}">
                <a16:creationId xmlns:a16="http://schemas.microsoft.com/office/drawing/2014/main" id="{CC49ADED-9845-4F27-AD1D-83B9AF69B21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658726" y="1961626"/>
            <a:ext cx="2510881" cy="1160060"/>
          </a:xfrm>
        </p:spPr>
        <p:txBody>
          <a:bodyPr anchor="b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6" name="Rechte verbindingslijn 45">
            <a:extLst>
              <a:ext uri="{FF2B5EF4-FFF2-40B4-BE49-F238E27FC236}">
                <a16:creationId xmlns:a16="http://schemas.microsoft.com/office/drawing/2014/main" id="{178A62CD-F80E-4B85-A96E-E6E982B911E9}"/>
              </a:ext>
            </a:extLst>
          </p:cNvPr>
          <p:cNvCxnSpPr/>
          <p:nvPr/>
        </p:nvCxnSpPr>
        <p:spPr>
          <a:xfrm>
            <a:off x="8285323" y="3269509"/>
            <a:ext cx="0" cy="1160060"/>
          </a:xfrm>
          <a:prstGeom prst="line">
            <a:avLst/>
          </a:prstGeom>
          <a:ln w="19050">
            <a:solidFill>
              <a:srgbClr val="FF69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ijdelijke aanduiding voor tekst 11">
            <a:extLst>
              <a:ext uri="{FF2B5EF4-FFF2-40B4-BE49-F238E27FC236}">
                <a16:creationId xmlns:a16="http://schemas.microsoft.com/office/drawing/2014/main" id="{517B8485-E6B7-4B58-A92D-95A6E3DC259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023918" y="1961626"/>
            <a:ext cx="2510881" cy="1160060"/>
          </a:xfrm>
        </p:spPr>
        <p:txBody>
          <a:bodyPr anchor="b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7" name="Groep 6">
            <a:extLst>
              <a:ext uri="{FF2B5EF4-FFF2-40B4-BE49-F238E27FC236}">
                <a16:creationId xmlns:a16="http://schemas.microsoft.com/office/drawing/2014/main" id="{46A9B1A9-0FF1-4592-AAD4-7197D0D6927B}"/>
              </a:ext>
            </a:extLst>
          </p:cNvPr>
          <p:cNvGrpSpPr/>
          <p:nvPr/>
        </p:nvGrpSpPr>
        <p:grpSpPr>
          <a:xfrm>
            <a:off x="850232" y="2933444"/>
            <a:ext cx="10506076" cy="2064357"/>
            <a:chOff x="1607298" y="2320542"/>
            <a:chExt cx="11440281" cy="2247921"/>
          </a:xfr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1594000" scaled="0"/>
          </a:gradFill>
        </p:grpSpPr>
        <p:sp>
          <p:nvSpPr>
            <p:cNvPr id="5" name="Graphic 3">
              <a:extLst>
                <a:ext uri="{FF2B5EF4-FFF2-40B4-BE49-F238E27FC236}">
                  <a16:creationId xmlns:a16="http://schemas.microsoft.com/office/drawing/2014/main" id="{34FC95EC-A784-4490-8B22-EDDD0F141F40}"/>
                </a:ext>
              </a:extLst>
            </p:cNvPr>
            <p:cNvSpPr/>
            <p:nvPr/>
          </p:nvSpPr>
          <p:spPr>
            <a:xfrm rot="2700000">
              <a:off x="1607298" y="2333873"/>
              <a:ext cx="1915613" cy="1915613"/>
            </a:xfrm>
            <a:custGeom>
              <a:avLst/>
              <a:gdLst>
                <a:gd name="connsiteX0" fmla="*/ -51 w 2995168"/>
                <a:gd name="connsiteY0" fmla="*/ 2995118 h 2995168"/>
                <a:gd name="connsiteX1" fmla="*/ 713289 w 2995168"/>
                <a:gd name="connsiteY1" fmla="*/ 2995118 h 2995168"/>
                <a:gd name="connsiteX2" fmla="*/ 2995118 w 2995168"/>
                <a:gd name="connsiteY2" fmla="*/ 713289 h 2995168"/>
                <a:gd name="connsiteX3" fmla="*/ 2995118 w 2995168"/>
                <a:gd name="connsiteY3" fmla="*/ 713289 h 2995168"/>
                <a:gd name="connsiteX4" fmla="*/ 2995118 w 2995168"/>
                <a:gd name="connsiteY4" fmla="*/ -51 h 2995168"/>
                <a:gd name="connsiteX5" fmla="*/ -51 w 2995168"/>
                <a:gd name="connsiteY5" fmla="*/ 2995118 h 2995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95168" h="2995168">
                  <a:moveTo>
                    <a:pt x="-51" y="2995118"/>
                  </a:moveTo>
                  <a:lnTo>
                    <a:pt x="713289" y="2995118"/>
                  </a:lnTo>
                  <a:cubicBezTo>
                    <a:pt x="713289" y="1734955"/>
                    <a:pt x="1734955" y="713289"/>
                    <a:pt x="2995118" y="713289"/>
                  </a:cubicBezTo>
                  <a:lnTo>
                    <a:pt x="2995118" y="713289"/>
                  </a:lnTo>
                  <a:lnTo>
                    <a:pt x="2995118" y="-51"/>
                  </a:lnTo>
                  <a:cubicBezTo>
                    <a:pt x="1340684" y="-51"/>
                    <a:pt x="-51" y="1340684"/>
                    <a:pt x="-51" y="2995118"/>
                  </a:cubicBezTo>
                </a:path>
              </a:pathLst>
            </a:custGeom>
            <a:grpFill/>
            <a:ln w="42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7" name="Graphic 3">
              <a:extLst>
                <a:ext uri="{FF2B5EF4-FFF2-40B4-BE49-F238E27FC236}">
                  <a16:creationId xmlns:a16="http://schemas.microsoft.com/office/drawing/2014/main" id="{E4734907-6B2B-4F61-91A1-5C684C8AC19F}"/>
                </a:ext>
              </a:extLst>
            </p:cNvPr>
            <p:cNvSpPr/>
            <p:nvPr userDrawn="1"/>
          </p:nvSpPr>
          <p:spPr>
            <a:xfrm rot="13500000">
              <a:off x="3988994" y="2652850"/>
              <a:ext cx="1915613" cy="1915613"/>
            </a:xfrm>
            <a:custGeom>
              <a:avLst/>
              <a:gdLst>
                <a:gd name="connsiteX0" fmla="*/ -51 w 2995168"/>
                <a:gd name="connsiteY0" fmla="*/ 2995118 h 2995168"/>
                <a:gd name="connsiteX1" fmla="*/ 713289 w 2995168"/>
                <a:gd name="connsiteY1" fmla="*/ 2995118 h 2995168"/>
                <a:gd name="connsiteX2" fmla="*/ 2995118 w 2995168"/>
                <a:gd name="connsiteY2" fmla="*/ 713289 h 2995168"/>
                <a:gd name="connsiteX3" fmla="*/ 2995118 w 2995168"/>
                <a:gd name="connsiteY3" fmla="*/ 713289 h 2995168"/>
                <a:gd name="connsiteX4" fmla="*/ 2995118 w 2995168"/>
                <a:gd name="connsiteY4" fmla="*/ -51 h 2995168"/>
                <a:gd name="connsiteX5" fmla="*/ -51 w 2995168"/>
                <a:gd name="connsiteY5" fmla="*/ 2995118 h 2995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95168" h="2995168">
                  <a:moveTo>
                    <a:pt x="-51" y="2995118"/>
                  </a:moveTo>
                  <a:lnTo>
                    <a:pt x="713289" y="2995118"/>
                  </a:lnTo>
                  <a:cubicBezTo>
                    <a:pt x="713289" y="1734955"/>
                    <a:pt x="1734955" y="713289"/>
                    <a:pt x="2995118" y="713289"/>
                  </a:cubicBezTo>
                  <a:lnTo>
                    <a:pt x="2995118" y="713289"/>
                  </a:lnTo>
                  <a:lnTo>
                    <a:pt x="2995118" y="-51"/>
                  </a:lnTo>
                  <a:cubicBezTo>
                    <a:pt x="1340684" y="-51"/>
                    <a:pt x="-51" y="1340684"/>
                    <a:pt x="-51" y="2995118"/>
                  </a:cubicBezTo>
                </a:path>
              </a:pathLst>
            </a:custGeom>
            <a:grpFill/>
            <a:ln w="42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0" name="Graphic 3">
              <a:extLst>
                <a:ext uri="{FF2B5EF4-FFF2-40B4-BE49-F238E27FC236}">
                  <a16:creationId xmlns:a16="http://schemas.microsoft.com/office/drawing/2014/main" id="{19BBAD39-B46C-4BF9-B89A-61D77733B6D7}"/>
                </a:ext>
              </a:extLst>
            </p:cNvPr>
            <p:cNvSpPr/>
            <p:nvPr/>
          </p:nvSpPr>
          <p:spPr>
            <a:xfrm rot="2700000">
              <a:off x="6374818" y="2330914"/>
              <a:ext cx="1915613" cy="1915613"/>
            </a:xfrm>
            <a:custGeom>
              <a:avLst/>
              <a:gdLst>
                <a:gd name="connsiteX0" fmla="*/ -51 w 2995168"/>
                <a:gd name="connsiteY0" fmla="*/ 2995118 h 2995168"/>
                <a:gd name="connsiteX1" fmla="*/ 713289 w 2995168"/>
                <a:gd name="connsiteY1" fmla="*/ 2995118 h 2995168"/>
                <a:gd name="connsiteX2" fmla="*/ 2995118 w 2995168"/>
                <a:gd name="connsiteY2" fmla="*/ 713289 h 2995168"/>
                <a:gd name="connsiteX3" fmla="*/ 2995118 w 2995168"/>
                <a:gd name="connsiteY3" fmla="*/ 713289 h 2995168"/>
                <a:gd name="connsiteX4" fmla="*/ 2995118 w 2995168"/>
                <a:gd name="connsiteY4" fmla="*/ -51 h 2995168"/>
                <a:gd name="connsiteX5" fmla="*/ -51 w 2995168"/>
                <a:gd name="connsiteY5" fmla="*/ 2995118 h 2995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95168" h="2995168">
                  <a:moveTo>
                    <a:pt x="-51" y="2995118"/>
                  </a:moveTo>
                  <a:lnTo>
                    <a:pt x="713289" y="2995118"/>
                  </a:lnTo>
                  <a:cubicBezTo>
                    <a:pt x="713289" y="1734955"/>
                    <a:pt x="1734955" y="713289"/>
                    <a:pt x="2995118" y="713289"/>
                  </a:cubicBezTo>
                  <a:lnTo>
                    <a:pt x="2995118" y="713289"/>
                  </a:lnTo>
                  <a:lnTo>
                    <a:pt x="2995118" y="-51"/>
                  </a:lnTo>
                  <a:cubicBezTo>
                    <a:pt x="1340684" y="-51"/>
                    <a:pt x="-51" y="1340684"/>
                    <a:pt x="-51" y="2995118"/>
                  </a:cubicBezTo>
                </a:path>
              </a:pathLst>
            </a:custGeom>
            <a:grpFill/>
            <a:ln w="42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2" name="Graphic 3">
              <a:extLst>
                <a:ext uri="{FF2B5EF4-FFF2-40B4-BE49-F238E27FC236}">
                  <a16:creationId xmlns:a16="http://schemas.microsoft.com/office/drawing/2014/main" id="{6A2C120C-4E53-4D7C-91E8-420768E4BF9B}"/>
                </a:ext>
              </a:extLst>
            </p:cNvPr>
            <p:cNvSpPr/>
            <p:nvPr userDrawn="1"/>
          </p:nvSpPr>
          <p:spPr>
            <a:xfrm rot="13500000">
              <a:off x="8749686" y="2642478"/>
              <a:ext cx="1915613" cy="1915613"/>
            </a:xfrm>
            <a:custGeom>
              <a:avLst/>
              <a:gdLst>
                <a:gd name="connsiteX0" fmla="*/ -51 w 2995168"/>
                <a:gd name="connsiteY0" fmla="*/ 2995118 h 2995168"/>
                <a:gd name="connsiteX1" fmla="*/ 713289 w 2995168"/>
                <a:gd name="connsiteY1" fmla="*/ 2995118 h 2995168"/>
                <a:gd name="connsiteX2" fmla="*/ 2995118 w 2995168"/>
                <a:gd name="connsiteY2" fmla="*/ 713289 h 2995168"/>
                <a:gd name="connsiteX3" fmla="*/ 2995118 w 2995168"/>
                <a:gd name="connsiteY3" fmla="*/ 713289 h 2995168"/>
                <a:gd name="connsiteX4" fmla="*/ 2995118 w 2995168"/>
                <a:gd name="connsiteY4" fmla="*/ -51 h 2995168"/>
                <a:gd name="connsiteX5" fmla="*/ -51 w 2995168"/>
                <a:gd name="connsiteY5" fmla="*/ 2995118 h 2995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95168" h="2995168">
                  <a:moveTo>
                    <a:pt x="-51" y="2995118"/>
                  </a:moveTo>
                  <a:lnTo>
                    <a:pt x="713289" y="2995118"/>
                  </a:lnTo>
                  <a:cubicBezTo>
                    <a:pt x="713289" y="1734955"/>
                    <a:pt x="1734955" y="713289"/>
                    <a:pt x="2995118" y="713289"/>
                  </a:cubicBezTo>
                  <a:lnTo>
                    <a:pt x="2995118" y="713289"/>
                  </a:lnTo>
                  <a:lnTo>
                    <a:pt x="2995118" y="-51"/>
                  </a:lnTo>
                  <a:cubicBezTo>
                    <a:pt x="1340684" y="-51"/>
                    <a:pt x="-51" y="1340684"/>
                    <a:pt x="-51" y="2995118"/>
                  </a:cubicBezTo>
                </a:path>
              </a:pathLst>
            </a:custGeom>
            <a:grpFill/>
            <a:ln w="42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33" name="Graphic 3">
              <a:extLst>
                <a:ext uri="{FF2B5EF4-FFF2-40B4-BE49-F238E27FC236}">
                  <a16:creationId xmlns:a16="http://schemas.microsoft.com/office/drawing/2014/main" id="{E95C94CA-F2FD-4543-A9C3-B15FAD64980B}"/>
                </a:ext>
              </a:extLst>
            </p:cNvPr>
            <p:cNvSpPr/>
            <p:nvPr userDrawn="1"/>
          </p:nvSpPr>
          <p:spPr>
            <a:xfrm rot="2700000">
              <a:off x="11131966" y="2320542"/>
              <a:ext cx="1915613" cy="1915613"/>
            </a:xfrm>
            <a:custGeom>
              <a:avLst/>
              <a:gdLst>
                <a:gd name="connsiteX0" fmla="*/ -51 w 2995168"/>
                <a:gd name="connsiteY0" fmla="*/ 2995118 h 2995168"/>
                <a:gd name="connsiteX1" fmla="*/ 713289 w 2995168"/>
                <a:gd name="connsiteY1" fmla="*/ 2995118 h 2995168"/>
                <a:gd name="connsiteX2" fmla="*/ 2995118 w 2995168"/>
                <a:gd name="connsiteY2" fmla="*/ 713289 h 2995168"/>
                <a:gd name="connsiteX3" fmla="*/ 2995118 w 2995168"/>
                <a:gd name="connsiteY3" fmla="*/ 713289 h 2995168"/>
                <a:gd name="connsiteX4" fmla="*/ 2995118 w 2995168"/>
                <a:gd name="connsiteY4" fmla="*/ -51 h 2995168"/>
                <a:gd name="connsiteX5" fmla="*/ -51 w 2995168"/>
                <a:gd name="connsiteY5" fmla="*/ 2995118 h 2995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95168" h="2995168">
                  <a:moveTo>
                    <a:pt x="-51" y="2995118"/>
                  </a:moveTo>
                  <a:lnTo>
                    <a:pt x="713289" y="2995118"/>
                  </a:lnTo>
                  <a:cubicBezTo>
                    <a:pt x="713289" y="1734955"/>
                    <a:pt x="1734955" y="713289"/>
                    <a:pt x="2995118" y="713289"/>
                  </a:cubicBezTo>
                  <a:lnTo>
                    <a:pt x="2995118" y="713289"/>
                  </a:lnTo>
                  <a:lnTo>
                    <a:pt x="2995118" y="-51"/>
                  </a:lnTo>
                  <a:cubicBezTo>
                    <a:pt x="1340684" y="-51"/>
                    <a:pt x="-51" y="1340684"/>
                    <a:pt x="-51" y="2995118"/>
                  </a:cubicBezTo>
                </a:path>
              </a:pathLst>
            </a:custGeom>
            <a:grpFill/>
            <a:ln w="42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A16B51E7-0FC1-41CA-9BCB-F5095E1C0070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10521814" y="6212089"/>
            <a:ext cx="1513764" cy="365125"/>
          </a:xfrm>
          <a:prstGeom prst="rect">
            <a:avLst/>
          </a:prstGeom>
        </p:spPr>
        <p:txBody>
          <a:bodyPr/>
          <a:lstStyle/>
          <a:p>
            <a:fld id="{C0B2EF14-4A5E-9745-A203-CFD06475368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3341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3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5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7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hdr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Mov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media 2"/>
          <p:cNvSpPr>
            <a:spLocks noGrp="1"/>
          </p:cNvSpPr>
          <p:nvPr>
            <p:ph type="media" sz="quarter" idx="10"/>
          </p:nvPr>
        </p:nvSpPr>
        <p:spPr>
          <a:xfrm>
            <a:off x="0" y="0"/>
            <a:ext cx="12192000" cy="6858000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sz="1600" b="0" baseline="0"/>
            </a:lvl1pPr>
          </a:lstStyle>
          <a:p>
            <a:pPr lvl="0"/>
            <a:r>
              <a:rPr lang="en-US" noProof="0"/>
              <a:t>Click icon to add media</a:t>
            </a:r>
            <a:endParaRPr lang="nl-BE" noProof="0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1"/>
          </p:nvPr>
        </p:nvSpPr>
        <p:spPr>
          <a:xfrm>
            <a:off x="5556609" y="3330933"/>
            <a:ext cx="1078786" cy="1078784"/>
          </a:xfr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 algn="ctr">
              <a:buNone/>
              <a:defRPr sz="133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jdelijke aanduiding voor tekst 9"/>
          <p:cNvSpPr>
            <a:spLocks noGrp="1"/>
          </p:cNvSpPr>
          <p:nvPr>
            <p:ph type="body" sz="quarter" idx="12"/>
          </p:nvPr>
        </p:nvSpPr>
        <p:spPr>
          <a:xfrm>
            <a:off x="420284" y="3870325"/>
            <a:ext cx="5040000" cy="36000"/>
          </a:xfrm>
          <a:solidFill>
            <a:schemeClr val="accent2"/>
          </a:solidFill>
        </p:spPr>
        <p:txBody>
          <a:bodyPr/>
          <a:lstStyle>
            <a:lvl1pPr marL="0" indent="0">
              <a:buNone/>
              <a:defRPr sz="133">
                <a:noFill/>
              </a:defRPr>
            </a:lvl1pPr>
            <a:lvl2pPr marL="457189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ijdelijke aanduiding voor tekst 9"/>
          <p:cNvSpPr>
            <a:spLocks noGrp="1"/>
          </p:cNvSpPr>
          <p:nvPr>
            <p:ph type="body" sz="quarter" idx="13"/>
          </p:nvPr>
        </p:nvSpPr>
        <p:spPr>
          <a:xfrm>
            <a:off x="6731716" y="3870325"/>
            <a:ext cx="5040000" cy="36000"/>
          </a:xfrm>
          <a:solidFill>
            <a:schemeClr val="accent2"/>
          </a:solidFill>
        </p:spPr>
        <p:txBody>
          <a:bodyPr/>
          <a:lstStyle>
            <a:lvl1pPr marL="0" indent="0">
              <a:buNone/>
              <a:defRPr sz="133">
                <a:noFill/>
              </a:defRPr>
            </a:lvl1pPr>
            <a:lvl2pPr marL="457189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Rechthoek 38">
            <a:extLst>
              <a:ext uri="{FF2B5EF4-FFF2-40B4-BE49-F238E27FC236}">
                <a16:creationId xmlns:a16="http://schemas.microsoft.com/office/drawing/2014/main" id="{1CEEFD70-3144-4EA9-A60E-E1C7E6D18F62}"/>
              </a:ext>
            </a:extLst>
          </p:cNvPr>
          <p:cNvSpPr/>
          <p:nvPr/>
        </p:nvSpPr>
        <p:spPr>
          <a:xfrm>
            <a:off x="-4858954" y="394173"/>
            <a:ext cx="3203717" cy="38738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180000" rIns="180000" rtlCol="0" anchor="t"/>
          <a:lstStyle/>
          <a:p>
            <a:pPr marL="0" marR="0" lvl="0" indent="0" defTabSz="914377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Voeg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een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afbeelding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film toe</a:t>
            </a:r>
            <a:endParaRPr lang="nl-NL" sz="1400" b="0" i="0" u="none" kern="1200" noProof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40" name="Rechte verbindingslijn 39">
            <a:extLst>
              <a:ext uri="{FF2B5EF4-FFF2-40B4-BE49-F238E27FC236}">
                <a16:creationId xmlns:a16="http://schemas.microsoft.com/office/drawing/2014/main" id="{47A48878-0506-4E44-8B23-5D499E8B78FA}"/>
              </a:ext>
            </a:extLst>
          </p:cNvPr>
          <p:cNvCxnSpPr>
            <a:cxnSpLocks/>
          </p:cNvCxnSpPr>
          <p:nvPr/>
        </p:nvCxnSpPr>
        <p:spPr>
          <a:xfrm>
            <a:off x="-4685618" y="673584"/>
            <a:ext cx="4309227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</a:ln>
          <a:effectLst/>
        </p:spPr>
      </p:cxnSp>
      <p:sp>
        <p:nvSpPr>
          <p:cNvPr id="41" name="Tekstvak 40">
            <a:extLst>
              <a:ext uri="{FF2B5EF4-FFF2-40B4-BE49-F238E27FC236}">
                <a16:creationId xmlns:a16="http://schemas.microsoft.com/office/drawing/2014/main" id="{623AB98F-8702-466D-99CA-0D09D5974147}"/>
              </a:ext>
            </a:extLst>
          </p:cNvPr>
          <p:cNvSpPr txBox="1"/>
          <p:nvPr/>
        </p:nvSpPr>
        <p:spPr>
          <a:xfrm>
            <a:off x="-4685621" y="774064"/>
            <a:ext cx="2946092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Afbeeldingen kunnen toegevoegd worden via deze knoppen:</a:t>
            </a:r>
          </a:p>
        </p:txBody>
      </p:sp>
      <p:grpSp>
        <p:nvGrpSpPr>
          <p:cNvPr id="42" name="Groep 41">
            <a:extLst>
              <a:ext uri="{FF2B5EF4-FFF2-40B4-BE49-F238E27FC236}">
                <a16:creationId xmlns:a16="http://schemas.microsoft.com/office/drawing/2014/main" id="{B0D1267B-CF7E-4450-8B48-59FA4F5A53D3}"/>
              </a:ext>
            </a:extLst>
          </p:cNvPr>
          <p:cNvGrpSpPr/>
          <p:nvPr/>
        </p:nvGrpSpPr>
        <p:grpSpPr>
          <a:xfrm>
            <a:off x="-1425490" y="845069"/>
            <a:ext cx="250379" cy="249771"/>
            <a:chOff x="-706740" y="145633"/>
            <a:chExt cx="250379" cy="249771"/>
          </a:xfrm>
        </p:grpSpPr>
        <p:sp>
          <p:nvSpPr>
            <p:cNvPr id="43" name="Rechthoek 42">
              <a:extLst>
                <a:ext uri="{FF2B5EF4-FFF2-40B4-BE49-F238E27FC236}">
                  <a16:creationId xmlns:a16="http://schemas.microsoft.com/office/drawing/2014/main" id="{F1DBA30E-3AC9-4705-972F-432EBD384C4D}"/>
                </a:ext>
              </a:extLst>
            </p:cNvPr>
            <p:cNvSpPr/>
            <p:nvPr userDrawn="1"/>
          </p:nvSpPr>
          <p:spPr>
            <a:xfrm rot="5400000">
              <a:off x="-695663" y="134556"/>
              <a:ext cx="216024" cy="238177"/>
            </a:xfrm>
            <a:prstGeom prst="rect">
              <a:avLst/>
            </a:prstGeom>
            <a:solidFill>
              <a:schemeClr val="bg1"/>
            </a:solidFill>
            <a:ln w="15875" cap="sq">
              <a:solidFill>
                <a:schemeClr val="tx2">
                  <a:lumMod val="60000"/>
                  <a:lumOff val="40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44" name="Gelijkbenige driehoek 128">
              <a:extLst>
                <a:ext uri="{FF2B5EF4-FFF2-40B4-BE49-F238E27FC236}">
                  <a16:creationId xmlns:a16="http://schemas.microsoft.com/office/drawing/2014/main" id="{72AE8D8B-3EA6-431B-9403-F78DC77A59CF}"/>
                </a:ext>
              </a:extLst>
            </p:cNvPr>
            <p:cNvSpPr/>
            <p:nvPr userDrawn="1"/>
          </p:nvSpPr>
          <p:spPr>
            <a:xfrm>
              <a:off x="-691695" y="241573"/>
              <a:ext cx="131236" cy="108025"/>
            </a:xfrm>
            <a:custGeom>
              <a:avLst/>
              <a:gdLst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0 w 165756"/>
                <a:gd name="connsiteY3" fmla="*/ 108025 h 108025"/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37140 w 165756"/>
                <a:gd name="connsiteY3" fmla="*/ 106895 h 108025"/>
                <a:gd name="connsiteX4" fmla="*/ 0 w 165756"/>
                <a:gd name="connsiteY4" fmla="*/ 108025 h 108025"/>
                <a:gd name="connsiteX0" fmla="*/ 0 w 165756"/>
                <a:gd name="connsiteY0" fmla="*/ 108025 h 108025"/>
                <a:gd name="connsiteX1" fmla="*/ 34520 w 165756"/>
                <a:gd name="connsiteY1" fmla="*/ 62354 h 108025"/>
                <a:gd name="connsiteX2" fmla="*/ 82878 w 165756"/>
                <a:gd name="connsiteY2" fmla="*/ 0 h 108025"/>
                <a:gd name="connsiteX3" fmla="*/ 165756 w 165756"/>
                <a:gd name="connsiteY3" fmla="*/ 108025 h 108025"/>
                <a:gd name="connsiteX4" fmla="*/ 37140 w 165756"/>
                <a:gd name="connsiteY4" fmla="*/ 106895 h 108025"/>
                <a:gd name="connsiteX5" fmla="*/ 0 w 165756"/>
                <a:gd name="connsiteY5" fmla="*/ 108025 h 108025"/>
                <a:gd name="connsiteX0" fmla="*/ 2620 w 131236"/>
                <a:gd name="connsiteY0" fmla="*/ 106895 h 108025"/>
                <a:gd name="connsiteX1" fmla="*/ 0 w 131236"/>
                <a:gd name="connsiteY1" fmla="*/ 62354 h 108025"/>
                <a:gd name="connsiteX2" fmla="*/ 48358 w 131236"/>
                <a:gd name="connsiteY2" fmla="*/ 0 h 108025"/>
                <a:gd name="connsiteX3" fmla="*/ 131236 w 131236"/>
                <a:gd name="connsiteY3" fmla="*/ 108025 h 108025"/>
                <a:gd name="connsiteX4" fmla="*/ 2620 w 131236"/>
                <a:gd name="connsiteY4" fmla="*/ 106895 h 108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36" h="108025">
                  <a:moveTo>
                    <a:pt x="2620" y="106895"/>
                  </a:moveTo>
                  <a:lnTo>
                    <a:pt x="0" y="62354"/>
                  </a:lnTo>
                  <a:lnTo>
                    <a:pt x="48358" y="0"/>
                  </a:lnTo>
                  <a:lnTo>
                    <a:pt x="131236" y="108025"/>
                  </a:lnTo>
                  <a:lnTo>
                    <a:pt x="2620" y="10689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45" name="Ovaal 44">
              <a:extLst>
                <a:ext uri="{FF2B5EF4-FFF2-40B4-BE49-F238E27FC236}">
                  <a16:creationId xmlns:a16="http://schemas.microsoft.com/office/drawing/2014/main" id="{2598491F-B788-4AAC-BFBC-1A5E9F22C49E}"/>
                </a:ext>
              </a:extLst>
            </p:cNvPr>
            <p:cNvSpPr/>
            <p:nvPr userDrawn="1"/>
          </p:nvSpPr>
          <p:spPr>
            <a:xfrm>
              <a:off x="-550874" y="173162"/>
              <a:ext cx="54000" cy="54000"/>
            </a:xfrm>
            <a:prstGeom prst="ellipse">
              <a:avLst/>
            </a:prstGeom>
            <a:solidFill>
              <a:srgbClr val="FFC000"/>
            </a:solidFill>
            <a:ln w="15875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GB" sz="1800"/>
            </a:p>
          </p:txBody>
        </p:sp>
        <p:sp>
          <p:nvSpPr>
            <p:cNvPr id="46" name="Rechthoek 45">
              <a:extLst>
                <a:ext uri="{FF2B5EF4-FFF2-40B4-BE49-F238E27FC236}">
                  <a16:creationId xmlns:a16="http://schemas.microsoft.com/office/drawing/2014/main" id="{7D1AA91D-8A0E-418A-8A15-568986FDDCC3}"/>
                </a:ext>
              </a:extLst>
            </p:cNvPr>
            <p:cNvSpPr/>
            <p:nvPr userDrawn="1"/>
          </p:nvSpPr>
          <p:spPr>
            <a:xfrm rot="5400000">
              <a:off x="-576961" y="253117"/>
              <a:ext cx="108000" cy="133200"/>
            </a:xfrm>
            <a:prstGeom prst="rect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cxnSp>
          <p:nvCxnSpPr>
            <p:cNvPr id="47" name="Rechte verbindingslijn 46">
              <a:extLst>
                <a:ext uri="{FF2B5EF4-FFF2-40B4-BE49-F238E27FC236}">
                  <a16:creationId xmlns:a16="http://schemas.microsoft.com/office/drawing/2014/main" id="{C2DCC380-E160-4F6C-BEC6-78AA43095A5C}"/>
                </a:ext>
              </a:extLst>
            </p:cNvPr>
            <p:cNvCxnSpPr/>
            <p:nvPr userDrawn="1"/>
          </p:nvCxnSpPr>
          <p:spPr>
            <a:xfrm>
              <a:off x="-540961" y="395404"/>
              <a:ext cx="36000" cy="0"/>
            </a:xfrm>
            <a:prstGeom prst="line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48" name="Tekstvak 47">
            <a:extLst>
              <a:ext uri="{FF2B5EF4-FFF2-40B4-BE49-F238E27FC236}">
                <a16:creationId xmlns:a16="http://schemas.microsoft.com/office/drawing/2014/main" id="{8A5F2955-E614-440D-B2FE-3A6BD25106DF}"/>
              </a:ext>
            </a:extLst>
          </p:cNvPr>
          <p:cNvSpPr txBox="1"/>
          <p:nvPr/>
        </p:nvSpPr>
        <p:spPr>
          <a:xfrm>
            <a:off x="-4685621" y="1207658"/>
            <a:ext cx="4111304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De afbeelding wordt automatisch geschaald naar het ingestelde kader.</a:t>
            </a:r>
          </a:p>
        </p:txBody>
      </p:sp>
      <p:sp>
        <p:nvSpPr>
          <p:cNvPr id="49" name="Tekstvak 48">
            <a:extLst>
              <a:ext uri="{FF2B5EF4-FFF2-40B4-BE49-F238E27FC236}">
                <a16:creationId xmlns:a16="http://schemas.microsoft.com/office/drawing/2014/main" id="{165C8EA5-BEC1-4AC0-9E6E-7C362681A42B}"/>
              </a:ext>
            </a:extLst>
          </p:cNvPr>
          <p:cNvSpPr txBox="1"/>
          <p:nvPr/>
        </p:nvSpPr>
        <p:spPr>
          <a:xfrm>
            <a:off x="-4685621" y="1460671"/>
            <a:ext cx="3930700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Om een afbeelding te wijzigen, verwijder je best de huidige en begin je terug opnieuw.</a:t>
            </a:r>
          </a:p>
        </p:txBody>
      </p:sp>
      <p:grpSp>
        <p:nvGrpSpPr>
          <p:cNvPr id="50" name="Groep 49">
            <a:extLst>
              <a:ext uri="{FF2B5EF4-FFF2-40B4-BE49-F238E27FC236}">
                <a16:creationId xmlns:a16="http://schemas.microsoft.com/office/drawing/2014/main" id="{439C349D-FD25-444B-ADF5-07B4C9FA4994}"/>
              </a:ext>
            </a:extLst>
          </p:cNvPr>
          <p:cNvGrpSpPr/>
          <p:nvPr/>
        </p:nvGrpSpPr>
        <p:grpSpPr>
          <a:xfrm>
            <a:off x="-1073403" y="845068"/>
            <a:ext cx="252000" cy="216024"/>
            <a:chOff x="-932185" y="5325334"/>
            <a:chExt cx="252000" cy="216024"/>
          </a:xfrm>
        </p:grpSpPr>
        <p:sp>
          <p:nvSpPr>
            <p:cNvPr id="51" name="Rechthoek 50">
              <a:extLst>
                <a:ext uri="{FF2B5EF4-FFF2-40B4-BE49-F238E27FC236}">
                  <a16:creationId xmlns:a16="http://schemas.microsoft.com/office/drawing/2014/main" id="{F59DC191-F09F-45B3-9BB0-F21AFF78FAD3}"/>
                </a:ext>
              </a:extLst>
            </p:cNvPr>
            <p:cNvSpPr/>
            <p:nvPr userDrawn="1"/>
          </p:nvSpPr>
          <p:spPr>
            <a:xfrm rot="5400000">
              <a:off x="-914197" y="5307346"/>
              <a:ext cx="216024" cy="252000"/>
            </a:xfrm>
            <a:prstGeom prst="rect">
              <a:avLst/>
            </a:prstGeom>
            <a:solidFill>
              <a:schemeClr val="bg1"/>
            </a:solidFill>
            <a:ln w="19050" cap="sq">
              <a:solidFill>
                <a:schemeClr val="tx2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grpSp>
          <p:nvGrpSpPr>
            <p:cNvPr id="52" name="Groep 51">
              <a:extLst>
                <a:ext uri="{FF2B5EF4-FFF2-40B4-BE49-F238E27FC236}">
                  <a16:creationId xmlns:a16="http://schemas.microsoft.com/office/drawing/2014/main" id="{B44A1207-8AD5-4602-BAE4-3023555ACD87}"/>
                </a:ext>
              </a:extLst>
            </p:cNvPr>
            <p:cNvGrpSpPr/>
            <p:nvPr userDrawn="1"/>
          </p:nvGrpSpPr>
          <p:grpSpPr>
            <a:xfrm>
              <a:off x="-925512" y="5325900"/>
              <a:ext cx="241658" cy="36000"/>
              <a:chOff x="-964435" y="5325900"/>
              <a:chExt cx="241658" cy="36000"/>
            </a:xfrm>
          </p:grpSpPr>
          <p:sp>
            <p:nvSpPr>
              <p:cNvPr id="61" name="Rechthoek 60">
                <a:extLst>
                  <a:ext uri="{FF2B5EF4-FFF2-40B4-BE49-F238E27FC236}">
                    <a16:creationId xmlns:a16="http://schemas.microsoft.com/office/drawing/2014/main" id="{88AA076E-194A-4EBE-BAC8-8B383661080A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62" name="Rechthoek 61">
                <a:extLst>
                  <a:ext uri="{FF2B5EF4-FFF2-40B4-BE49-F238E27FC236}">
                    <a16:creationId xmlns:a16="http://schemas.microsoft.com/office/drawing/2014/main" id="{42B11435-5F52-4C73-8B92-12B5195452DE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63" name="Rechthoek 62">
                <a:extLst>
                  <a:ext uri="{FF2B5EF4-FFF2-40B4-BE49-F238E27FC236}">
                    <a16:creationId xmlns:a16="http://schemas.microsoft.com/office/drawing/2014/main" id="{6C4E4824-E5D8-4022-8A19-72A2BD7F47CD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64" name="Rechthoek 63">
                <a:extLst>
                  <a:ext uri="{FF2B5EF4-FFF2-40B4-BE49-F238E27FC236}">
                    <a16:creationId xmlns:a16="http://schemas.microsoft.com/office/drawing/2014/main" id="{BAA2F00B-5D96-4B88-9CBE-560B618B43EB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65" name="Rechthoek 64">
                <a:extLst>
                  <a:ext uri="{FF2B5EF4-FFF2-40B4-BE49-F238E27FC236}">
                    <a16:creationId xmlns:a16="http://schemas.microsoft.com/office/drawing/2014/main" id="{E8D6AFBE-D8C3-4DDE-A9C6-E8DB9C836092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66" name="Rechthoek 65">
                <a:extLst>
                  <a:ext uri="{FF2B5EF4-FFF2-40B4-BE49-F238E27FC236}">
                    <a16:creationId xmlns:a16="http://schemas.microsoft.com/office/drawing/2014/main" id="{8D5B997B-A680-4C98-B4F9-FE04AC85B484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67" name="Rechthoek 66">
                <a:extLst>
                  <a:ext uri="{FF2B5EF4-FFF2-40B4-BE49-F238E27FC236}">
                    <a16:creationId xmlns:a16="http://schemas.microsoft.com/office/drawing/2014/main" id="{DEE1CAE3-36E4-40A8-9499-8DB7787C38B1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  <p:grpSp>
          <p:nvGrpSpPr>
            <p:cNvPr id="53" name="Groep 52">
              <a:extLst>
                <a:ext uri="{FF2B5EF4-FFF2-40B4-BE49-F238E27FC236}">
                  <a16:creationId xmlns:a16="http://schemas.microsoft.com/office/drawing/2014/main" id="{84329183-47F3-4535-A333-F2D18CB3EE83}"/>
                </a:ext>
              </a:extLst>
            </p:cNvPr>
            <p:cNvGrpSpPr/>
            <p:nvPr userDrawn="1"/>
          </p:nvGrpSpPr>
          <p:grpSpPr>
            <a:xfrm>
              <a:off x="-925512" y="5502593"/>
              <a:ext cx="241658" cy="36000"/>
              <a:chOff x="-964435" y="5325900"/>
              <a:chExt cx="241658" cy="36000"/>
            </a:xfrm>
          </p:grpSpPr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49C7A26D-E842-4193-A36B-F199F01096E4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55" name="Rechthoek 54">
                <a:extLst>
                  <a:ext uri="{FF2B5EF4-FFF2-40B4-BE49-F238E27FC236}">
                    <a16:creationId xmlns:a16="http://schemas.microsoft.com/office/drawing/2014/main" id="{334E94C0-FA9A-4D4D-93AE-45DB4DE0E8EB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56" name="Rechthoek 55">
                <a:extLst>
                  <a:ext uri="{FF2B5EF4-FFF2-40B4-BE49-F238E27FC236}">
                    <a16:creationId xmlns:a16="http://schemas.microsoft.com/office/drawing/2014/main" id="{2DB6F8D9-454C-482B-A42B-26567DFA216B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57" name="Rechthoek 56">
                <a:extLst>
                  <a:ext uri="{FF2B5EF4-FFF2-40B4-BE49-F238E27FC236}">
                    <a16:creationId xmlns:a16="http://schemas.microsoft.com/office/drawing/2014/main" id="{0C8EFB32-A6A1-4844-B8CF-B16A4CFA3E27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58" name="Rechthoek 57">
                <a:extLst>
                  <a:ext uri="{FF2B5EF4-FFF2-40B4-BE49-F238E27FC236}">
                    <a16:creationId xmlns:a16="http://schemas.microsoft.com/office/drawing/2014/main" id="{B5BC8841-77D1-4FE2-9AFD-922920A7AB8A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59" name="Rechthoek 58">
                <a:extLst>
                  <a:ext uri="{FF2B5EF4-FFF2-40B4-BE49-F238E27FC236}">
                    <a16:creationId xmlns:a16="http://schemas.microsoft.com/office/drawing/2014/main" id="{81CBC155-3249-4821-9667-F42EE811689E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60" name="Rechthoek 59">
                <a:extLst>
                  <a:ext uri="{FF2B5EF4-FFF2-40B4-BE49-F238E27FC236}">
                    <a16:creationId xmlns:a16="http://schemas.microsoft.com/office/drawing/2014/main" id="{C5893313-C022-4420-822F-75B9D3745A88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</p:grpSp>
      <p:sp>
        <p:nvSpPr>
          <p:cNvPr id="68" name="Tekstvak 67">
            <a:extLst>
              <a:ext uri="{FF2B5EF4-FFF2-40B4-BE49-F238E27FC236}">
                <a16:creationId xmlns:a16="http://schemas.microsoft.com/office/drawing/2014/main" id="{40B4AD63-82E1-4FEA-809A-336B41E5B2E7}"/>
              </a:ext>
            </a:extLst>
          </p:cNvPr>
          <p:cNvSpPr txBox="1"/>
          <p:nvPr/>
        </p:nvSpPr>
        <p:spPr>
          <a:xfrm>
            <a:off x="-4685622" y="1884692"/>
            <a:ext cx="3930699" cy="1544308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Je kan na het invoegen de foto nog verschuiven en/of  vergroten door de foto te: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Selecteren &gt; afbeeldingsopmaak &gt; bijsnijden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ENG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: select &gt; image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layout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 &gt;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crop</a:t>
            </a: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Nu kan je de foto zelf verslepen en/of vergroten/verkleinen in het kader.</a:t>
            </a:r>
          </a:p>
        </p:txBody>
      </p:sp>
    </p:spTree>
    <p:extLst>
      <p:ext uri="{BB962C8B-B14F-4D97-AF65-F5344CB8AC3E}">
        <p14:creationId xmlns:p14="http://schemas.microsoft.com/office/powerpoint/2010/main" val="258200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2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animBg="1">
        <p:tmplLst>
          <p:tmpl>
            <p:tnLst>
              <p:par>
                <p:cTn presetID="31" presetClass="exit" presetSubtype="0" fill="hold" nodeType="clickEffect">
                  <p:stCondLst>
                    <p:cond delay="0"/>
                  </p:stCondLst>
                  <p:childTnLst>
                    <p:anim calcmode="lin" valueType="num">
                      <p:cBhvr>
                        <p:cTn dur="500"/>
                        <p:tgtEl>
                          <p:spTgt spid="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strVal val="ppt_w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 calcmode="lin" valueType="num">
                      <p:cBhvr>
                        <p:cTn dur="500"/>
                        <p:tgtEl>
                          <p:spTgt spid="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ppt_h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 calcmode="lin" valueType="num">
                      <p:cBhvr>
                        <p:cTn dur="500"/>
                        <p:tgtEl>
                          <p:spTgt spid="8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fltVal val="90"/>
                          </p:val>
                        </p:tav>
                      </p:tavLst>
                    </p:anim>
                    <p:animEffect transition="out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  <p:set>
                      <p:cBhvr>
                        <p:cTn dur="1" fill="hold">
                          <p:stCondLst>
                            <p:cond delay="499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10" grpId="0" animBg="1">
        <p:tmplLst>
          <p:tmpl>
            <p:tnLst>
              <p:par>
                <p:cTn presetID="22" presetClass="exit" presetSubtype="2" fill="hold" nodeType="withEffect">
                  <p:stCondLst>
                    <p:cond delay="0"/>
                  </p:stCondLst>
                  <p:childTnLst>
                    <p:animEffect transition="out" filter="wipe(right)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  <p:set>
                      <p:cBhvr>
                        <p:cTn dur="1" fill="hold">
                          <p:stCondLst>
                            <p:cond delay="499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11" grpId="0" animBg="1">
        <p:tmplLst>
          <p:tmpl>
            <p:tnLst>
              <p:par>
                <p:cTn presetID="22" presetClass="exit" presetSubtype="8" fill="hold" nodeType="withEffect">
                  <p:stCondLst>
                    <p:cond delay="0"/>
                  </p:stCondLst>
                  <p:childTnLst>
                    <p:animEffect transition="out" filter="wipe(left)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  <p:set>
                      <p:cBhvr>
                        <p:cTn dur="1" fill="hold">
                          <p:stCondLst>
                            <p:cond delay="499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</p:bldLst>
  </p:timing>
  <p:hf hdr="0"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B88B3013-47ED-4FAD-A566-5139DC3153F4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52729569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2" imgH="530" progId="TCLayout.ActiveDocument.1">
                  <p:embed/>
                </p:oleObj>
              </mc:Choice>
              <mc:Fallback>
                <p:oleObj name="think-cell Slide" r:id="rId3" imgW="532" imgH="530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B88B3013-47ED-4FAD-A566-5139DC3153F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686B5BC1-541B-4C99-995E-687BF5B44BE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521814" y="6212089"/>
            <a:ext cx="1513764" cy="365125"/>
          </a:xfrm>
          <a:prstGeom prst="rect">
            <a:avLst/>
          </a:prstGeom>
        </p:spPr>
        <p:txBody>
          <a:bodyPr/>
          <a:lstStyle/>
          <a:p>
            <a:fld id="{C0B2EF14-4A5E-9745-A203-CFD06475368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9674354"/>
      </p:ext>
    </p:extLst>
  </p:cSld>
  <p:clrMapOvr>
    <a:masterClrMapping/>
  </p:clrMapOvr>
  <p:hf hd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able of Content - 5 o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hthoek 33">
            <a:extLst>
              <a:ext uri="{FF2B5EF4-FFF2-40B4-BE49-F238E27FC236}">
                <a16:creationId xmlns:a16="http://schemas.microsoft.com/office/drawing/2014/main" id="{87814AB9-41F7-40BF-8647-FDB9040C176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ijdelijke aanduiding voor tekst 6">
            <a:extLst>
              <a:ext uri="{FF2B5EF4-FFF2-40B4-BE49-F238E27FC236}">
                <a16:creationId xmlns:a16="http://schemas.microsoft.com/office/drawing/2014/main" id="{4DF14E8A-3E8B-4EDA-B767-F706F579043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213600" y="669899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01</a:t>
            </a:r>
          </a:p>
        </p:txBody>
      </p:sp>
      <p:sp>
        <p:nvSpPr>
          <p:cNvPr id="21" name="Tijdelijke aanduiding voor tekst 6">
            <a:extLst>
              <a:ext uri="{FF2B5EF4-FFF2-40B4-BE49-F238E27FC236}">
                <a16:creationId xmlns:a16="http://schemas.microsoft.com/office/drawing/2014/main" id="{0C122310-07A2-4803-A0F0-51718B05AAA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687890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22" name="Tijdelijke aanduiding voor tekst 6">
            <a:extLst>
              <a:ext uri="{FF2B5EF4-FFF2-40B4-BE49-F238E27FC236}">
                <a16:creationId xmlns:a16="http://schemas.microsoft.com/office/drawing/2014/main" id="{A1D757A3-6F6A-4927-A411-C1481325912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13600" y="1915534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02</a:t>
            </a:r>
          </a:p>
        </p:txBody>
      </p:sp>
      <p:sp>
        <p:nvSpPr>
          <p:cNvPr id="24" name="Tijdelijke aanduiding voor tekst 6">
            <a:extLst>
              <a:ext uri="{FF2B5EF4-FFF2-40B4-BE49-F238E27FC236}">
                <a16:creationId xmlns:a16="http://schemas.microsoft.com/office/drawing/2014/main" id="{F696F097-32D7-48C2-82E1-6D1A99BAC1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00" y="1928759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25" name="Tijdelijke aanduiding voor tekst 6">
            <a:extLst>
              <a:ext uri="{FF2B5EF4-FFF2-40B4-BE49-F238E27FC236}">
                <a16:creationId xmlns:a16="http://schemas.microsoft.com/office/drawing/2014/main" id="{11DBE0EE-24F8-41A6-ABB9-DE0D5621B5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13600" y="3161169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03</a:t>
            </a:r>
          </a:p>
        </p:txBody>
      </p:sp>
      <p:sp>
        <p:nvSpPr>
          <p:cNvPr id="27" name="Tijdelijke aanduiding voor tekst 6">
            <a:extLst>
              <a:ext uri="{FF2B5EF4-FFF2-40B4-BE49-F238E27FC236}">
                <a16:creationId xmlns:a16="http://schemas.microsoft.com/office/drawing/2014/main" id="{68B23351-618B-46E5-AEA9-062EDBCFD74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96000" y="3169627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28" name="Tijdelijke aanduiding voor tekst 6">
            <a:extLst>
              <a:ext uri="{FF2B5EF4-FFF2-40B4-BE49-F238E27FC236}">
                <a16:creationId xmlns:a16="http://schemas.microsoft.com/office/drawing/2014/main" id="{AD1464DB-4D63-46FE-84A3-9F20F7D8F08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13600" y="4406804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04</a:t>
            </a:r>
          </a:p>
        </p:txBody>
      </p:sp>
      <p:sp>
        <p:nvSpPr>
          <p:cNvPr id="30" name="Tijdelijke aanduiding voor tekst 6">
            <a:extLst>
              <a:ext uri="{FF2B5EF4-FFF2-40B4-BE49-F238E27FC236}">
                <a16:creationId xmlns:a16="http://schemas.microsoft.com/office/drawing/2014/main" id="{99A3893D-C7DC-4646-BB9E-6B7C635BD2D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6000" y="4410495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31" name="Tijdelijke aanduiding voor tekst 6">
            <a:extLst>
              <a:ext uri="{FF2B5EF4-FFF2-40B4-BE49-F238E27FC236}">
                <a16:creationId xmlns:a16="http://schemas.microsoft.com/office/drawing/2014/main" id="{54704A45-1EF0-484F-B81D-2409AB67CF8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213600" y="5652438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05</a:t>
            </a:r>
          </a:p>
        </p:txBody>
      </p:sp>
      <p:sp>
        <p:nvSpPr>
          <p:cNvPr id="33" name="Tijdelijke aanduiding voor tekst 6">
            <a:extLst>
              <a:ext uri="{FF2B5EF4-FFF2-40B4-BE49-F238E27FC236}">
                <a16:creationId xmlns:a16="http://schemas.microsoft.com/office/drawing/2014/main" id="{80D1DD23-69C4-4F3F-9241-CA358336F88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96000" y="5651364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40" name="Titel 1">
            <a:extLst>
              <a:ext uri="{FF2B5EF4-FFF2-40B4-BE49-F238E27FC236}">
                <a16:creationId xmlns:a16="http://schemas.microsoft.com/office/drawing/2014/main" id="{0888842D-915C-4706-A238-F52B943030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613" y="688964"/>
            <a:ext cx="4717263" cy="1903106"/>
          </a:xfrm>
        </p:spPr>
        <p:txBody>
          <a:bodyPr anchor="t">
            <a:noAutofit/>
          </a:bodyPr>
          <a:lstStyle>
            <a:lvl1pPr algn="l">
              <a:defRPr sz="54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20" name="Rechthoek 19">
            <a:extLst>
              <a:ext uri="{FF2B5EF4-FFF2-40B4-BE49-F238E27FC236}">
                <a16:creationId xmlns:a16="http://schemas.microsoft.com/office/drawing/2014/main" id="{0B0AF78A-CFDF-45EA-91E2-CE2CAF4531E8}"/>
              </a:ext>
            </a:extLst>
          </p:cNvPr>
          <p:cNvSpPr/>
          <p:nvPr/>
        </p:nvSpPr>
        <p:spPr>
          <a:xfrm rot="7786244" flipH="1" flipV="1">
            <a:off x="4061773" y="-1703090"/>
            <a:ext cx="1976529" cy="4893516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23" name="Vrije vorm: vorm 22">
            <a:extLst>
              <a:ext uri="{FF2B5EF4-FFF2-40B4-BE49-F238E27FC236}">
                <a16:creationId xmlns:a16="http://schemas.microsoft.com/office/drawing/2014/main" id="{772DCC81-64A9-400B-ACBA-F381B6B9AC70}"/>
              </a:ext>
            </a:extLst>
          </p:cNvPr>
          <p:cNvSpPr/>
          <p:nvPr/>
        </p:nvSpPr>
        <p:spPr>
          <a:xfrm rot="9139577" flipH="1" flipV="1">
            <a:off x="-2914650" y="2091861"/>
            <a:ext cx="8274243" cy="8274241"/>
          </a:xfrm>
          <a:custGeom>
            <a:avLst/>
            <a:gdLst>
              <a:gd name="connsiteX0" fmla="*/ 3319504 w 6639020"/>
              <a:gd name="connsiteY0" fmla="*/ -46 h 6639019"/>
              <a:gd name="connsiteX1" fmla="*/ 6638967 w 6639020"/>
              <a:gd name="connsiteY1" fmla="*/ 3319512 h 6639019"/>
              <a:gd name="connsiteX2" fmla="*/ 3319504 w 6639020"/>
              <a:gd name="connsiteY2" fmla="*/ 6638974 h 6639019"/>
              <a:gd name="connsiteX3" fmla="*/ -53 w 6639020"/>
              <a:gd name="connsiteY3" fmla="*/ 3319512 h 6639019"/>
              <a:gd name="connsiteX4" fmla="*/ 3319504 w 6639020"/>
              <a:gd name="connsiteY4" fmla="*/ -46 h 6639019"/>
              <a:gd name="connsiteX5" fmla="*/ 3319504 w 6639020"/>
              <a:gd name="connsiteY5" fmla="*/ 5057729 h 6639019"/>
              <a:gd name="connsiteX6" fmla="*/ 5057912 w 6639020"/>
              <a:gd name="connsiteY6" fmla="*/ 3319607 h 6639019"/>
              <a:gd name="connsiteX7" fmla="*/ 3319504 w 6639020"/>
              <a:gd name="connsiteY7" fmla="*/ 1581294 h 6639019"/>
              <a:gd name="connsiteX8" fmla="*/ 1581192 w 6639020"/>
              <a:gd name="connsiteY8" fmla="*/ 3319512 h 6639019"/>
              <a:gd name="connsiteX9" fmla="*/ 3319504 w 6639020"/>
              <a:gd name="connsiteY9" fmla="*/ 5057634 h 663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39020" h="6639019">
                <a:moveTo>
                  <a:pt x="3319504" y="-46"/>
                </a:moveTo>
                <a:cubicBezTo>
                  <a:pt x="5152876" y="-46"/>
                  <a:pt x="6638967" y="1485854"/>
                  <a:pt x="6638967" y="3319512"/>
                </a:cubicBezTo>
                <a:cubicBezTo>
                  <a:pt x="6638967" y="5153169"/>
                  <a:pt x="5153067" y="6638974"/>
                  <a:pt x="3319504" y="6638974"/>
                </a:cubicBezTo>
                <a:cubicBezTo>
                  <a:pt x="1485942" y="6638974"/>
                  <a:pt x="-53" y="5152884"/>
                  <a:pt x="-53" y="3319512"/>
                </a:cubicBezTo>
                <a:cubicBezTo>
                  <a:pt x="-53" y="1486140"/>
                  <a:pt x="1486037" y="-46"/>
                  <a:pt x="3319504" y="-46"/>
                </a:cubicBezTo>
                <a:moveTo>
                  <a:pt x="3319504" y="5057729"/>
                </a:moveTo>
                <a:cubicBezTo>
                  <a:pt x="4279148" y="5057729"/>
                  <a:pt x="5057912" y="4279632"/>
                  <a:pt x="5057912" y="3319607"/>
                </a:cubicBezTo>
                <a:cubicBezTo>
                  <a:pt x="5057912" y="2359582"/>
                  <a:pt x="4279148" y="1581294"/>
                  <a:pt x="3319504" y="1581294"/>
                </a:cubicBezTo>
                <a:cubicBezTo>
                  <a:pt x="2359861" y="1581294"/>
                  <a:pt x="1581192" y="2359582"/>
                  <a:pt x="1581192" y="3319512"/>
                </a:cubicBezTo>
                <a:cubicBezTo>
                  <a:pt x="1581192" y="4279441"/>
                  <a:pt x="2359480" y="5057634"/>
                  <a:pt x="3319504" y="5057634"/>
                </a:cubicBezTo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9996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AA3B2CE2-6E36-4B39-B81C-A871255F690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11432275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2" imgH="530" progId="TCLayout.ActiveDocument.1">
                  <p:embed/>
                </p:oleObj>
              </mc:Choice>
              <mc:Fallback>
                <p:oleObj name="think-cell Slide" r:id="rId3" imgW="532" imgH="530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AA3B2CE2-6E36-4B39-B81C-A871255F690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hthoek 8">
            <a:extLst>
              <a:ext uri="{FF2B5EF4-FFF2-40B4-BE49-F238E27FC236}">
                <a16:creationId xmlns:a16="http://schemas.microsoft.com/office/drawing/2014/main" id="{28089973-667C-4261-A3F8-79E71E532240}"/>
              </a:ext>
            </a:extLst>
          </p:cNvPr>
          <p:cNvSpPr/>
          <p:nvPr/>
        </p:nvSpPr>
        <p:spPr>
          <a:xfrm rot="14837460">
            <a:off x="1109866" y="4496958"/>
            <a:ext cx="1810388" cy="4027195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8" name="Vrije vorm: vorm 7">
            <a:extLst>
              <a:ext uri="{FF2B5EF4-FFF2-40B4-BE49-F238E27FC236}">
                <a16:creationId xmlns:a16="http://schemas.microsoft.com/office/drawing/2014/main" id="{229DEDC1-BA36-4BC1-AF5F-4E08D1D1F2DA}"/>
              </a:ext>
            </a:extLst>
          </p:cNvPr>
          <p:cNvSpPr/>
          <p:nvPr/>
        </p:nvSpPr>
        <p:spPr>
          <a:xfrm>
            <a:off x="6224337" y="1651889"/>
            <a:ext cx="7724891" cy="7724890"/>
          </a:xfrm>
          <a:custGeom>
            <a:avLst/>
            <a:gdLst>
              <a:gd name="connsiteX0" fmla="*/ 3319504 w 6639020"/>
              <a:gd name="connsiteY0" fmla="*/ -46 h 6639019"/>
              <a:gd name="connsiteX1" fmla="*/ 6638967 w 6639020"/>
              <a:gd name="connsiteY1" fmla="*/ 3319512 h 6639019"/>
              <a:gd name="connsiteX2" fmla="*/ 3319504 w 6639020"/>
              <a:gd name="connsiteY2" fmla="*/ 6638974 h 6639019"/>
              <a:gd name="connsiteX3" fmla="*/ -53 w 6639020"/>
              <a:gd name="connsiteY3" fmla="*/ 3319512 h 6639019"/>
              <a:gd name="connsiteX4" fmla="*/ 3319504 w 6639020"/>
              <a:gd name="connsiteY4" fmla="*/ -46 h 6639019"/>
              <a:gd name="connsiteX5" fmla="*/ 3319504 w 6639020"/>
              <a:gd name="connsiteY5" fmla="*/ 5057729 h 6639019"/>
              <a:gd name="connsiteX6" fmla="*/ 5057912 w 6639020"/>
              <a:gd name="connsiteY6" fmla="*/ 3319607 h 6639019"/>
              <a:gd name="connsiteX7" fmla="*/ 3319504 w 6639020"/>
              <a:gd name="connsiteY7" fmla="*/ 1581294 h 6639019"/>
              <a:gd name="connsiteX8" fmla="*/ 1581192 w 6639020"/>
              <a:gd name="connsiteY8" fmla="*/ 3319512 h 6639019"/>
              <a:gd name="connsiteX9" fmla="*/ 3319504 w 6639020"/>
              <a:gd name="connsiteY9" fmla="*/ 5057634 h 663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39020" h="6639019">
                <a:moveTo>
                  <a:pt x="3319504" y="-46"/>
                </a:moveTo>
                <a:cubicBezTo>
                  <a:pt x="5152876" y="-46"/>
                  <a:pt x="6638967" y="1485854"/>
                  <a:pt x="6638967" y="3319512"/>
                </a:cubicBezTo>
                <a:cubicBezTo>
                  <a:pt x="6638967" y="5153169"/>
                  <a:pt x="5153067" y="6638974"/>
                  <a:pt x="3319504" y="6638974"/>
                </a:cubicBezTo>
                <a:cubicBezTo>
                  <a:pt x="1485942" y="6638974"/>
                  <a:pt x="-53" y="5152884"/>
                  <a:pt x="-53" y="3319512"/>
                </a:cubicBezTo>
                <a:cubicBezTo>
                  <a:pt x="-53" y="1486140"/>
                  <a:pt x="1486037" y="-46"/>
                  <a:pt x="3319504" y="-46"/>
                </a:cubicBezTo>
                <a:moveTo>
                  <a:pt x="3319504" y="5057729"/>
                </a:moveTo>
                <a:cubicBezTo>
                  <a:pt x="4279148" y="5057729"/>
                  <a:pt x="5057912" y="4279632"/>
                  <a:pt x="5057912" y="3319607"/>
                </a:cubicBezTo>
                <a:cubicBezTo>
                  <a:pt x="5057912" y="2359582"/>
                  <a:pt x="4279148" y="1581294"/>
                  <a:pt x="3319504" y="1581294"/>
                </a:cubicBezTo>
                <a:cubicBezTo>
                  <a:pt x="2359861" y="1581294"/>
                  <a:pt x="1581192" y="2359582"/>
                  <a:pt x="1581192" y="3319512"/>
                </a:cubicBezTo>
                <a:cubicBezTo>
                  <a:pt x="1581192" y="4279441"/>
                  <a:pt x="2359480" y="5057634"/>
                  <a:pt x="3319504" y="5057634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>
              <a:solidFill>
                <a:schemeClr val="lt1"/>
              </a:solidFill>
            </a:endParaRPr>
          </a:p>
        </p:txBody>
      </p:sp>
      <p:sp>
        <p:nvSpPr>
          <p:cNvPr id="15" name="Ondertitel 2">
            <a:extLst>
              <a:ext uri="{FF2B5EF4-FFF2-40B4-BE49-F238E27FC236}">
                <a16:creationId xmlns:a16="http://schemas.microsoft.com/office/drawing/2014/main" id="{6B075DAC-FE98-441F-91A3-5F8B55C8FA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6968" y="3989125"/>
            <a:ext cx="6365516" cy="1818117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771A229C-676B-44C4-A449-BC2C885A974B}"/>
              </a:ext>
            </a:extLst>
          </p:cNvPr>
          <p:cNvSpPr txBox="1"/>
          <p:nvPr/>
        </p:nvSpPr>
        <p:spPr>
          <a:xfrm>
            <a:off x="676968" y="921330"/>
            <a:ext cx="636551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ts val="9600"/>
              </a:lnSpc>
            </a:pPr>
            <a:r>
              <a:rPr lang="en-GB" sz="9600" b="1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497187013"/>
      </p:ext>
    </p:extLst>
  </p:cSld>
  <p:clrMapOvr>
    <a:masterClrMapping/>
  </p:clrMapOvr>
  <p:hf hdr="0"/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ull pictur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758A4A-602B-9F46-BCDA-E75145D855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2B3A3-464B-6B4B-98C9-882832127905}" type="datetime1">
              <a:rPr lang="en-US" smtClean="0"/>
              <a:t>12/3/2025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D35858-31C3-1D47-846B-80B423D5E6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dataMinds Connect 2019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204DC2-3413-3548-8CF8-C5C663E9BB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2EF14-4A5E-9745-A203-CFD06475368E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59507F9A-98FE-9840-8666-8F444E9976E2}"/>
              </a:ext>
            </a:extLst>
          </p:cNvPr>
          <p:cNvSpPr>
            <a:spLocks noGrp="1"/>
          </p:cNvSpPr>
          <p:nvPr>
            <p:ph type="pic" idx="14"/>
          </p:nvPr>
        </p:nvSpPr>
        <p:spPr>
          <a:xfrm>
            <a:off x="836612" y="534210"/>
            <a:ext cx="10515599" cy="5745984"/>
          </a:xfrm>
          <a:effectLst>
            <a:outerShdw blurRad="139700" dist="38100" dir="2700000" algn="tl" rotWithShape="0">
              <a:schemeClr val="bg2">
                <a:lumMod val="50000"/>
                <a:alpha val="40000"/>
              </a:scheme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538793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C85B63D6-D71F-A240-AA5E-4A141103753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836757" y="500826"/>
            <a:ext cx="9418359" cy="9561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altLang="en-US"/>
              <a:t>Click to edit Master title style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3282203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able of Content - 6 o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hthoek 23">
            <a:extLst>
              <a:ext uri="{FF2B5EF4-FFF2-40B4-BE49-F238E27FC236}">
                <a16:creationId xmlns:a16="http://schemas.microsoft.com/office/drawing/2014/main" id="{292D42E4-7FA5-4464-8B14-81245AAFCA1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Tijdelijke aanduiding voor tekst 6">
            <a:extLst>
              <a:ext uri="{FF2B5EF4-FFF2-40B4-BE49-F238E27FC236}">
                <a16:creationId xmlns:a16="http://schemas.microsoft.com/office/drawing/2014/main" id="{09D6A89B-BA0C-4DA1-A3DE-F6AC65D4116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205400" y="660656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01</a:t>
            </a:r>
          </a:p>
        </p:txBody>
      </p:sp>
      <p:sp>
        <p:nvSpPr>
          <p:cNvPr id="36" name="Tijdelijke aanduiding voor tekst 6">
            <a:extLst>
              <a:ext uri="{FF2B5EF4-FFF2-40B4-BE49-F238E27FC236}">
                <a16:creationId xmlns:a16="http://schemas.microsoft.com/office/drawing/2014/main" id="{5F2A2271-6BD1-4339-BFB3-F6D3DE71D09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664932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37" name="Tijdelijke aanduiding voor tekst 6">
            <a:extLst>
              <a:ext uri="{FF2B5EF4-FFF2-40B4-BE49-F238E27FC236}">
                <a16:creationId xmlns:a16="http://schemas.microsoft.com/office/drawing/2014/main" id="{36B5A4FB-5A48-4A04-BCFD-9124FD65C72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05400" y="1647962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02</a:t>
            </a:r>
          </a:p>
        </p:txBody>
      </p:sp>
      <p:sp>
        <p:nvSpPr>
          <p:cNvPr id="41" name="Tijdelijke aanduiding voor tekst 6">
            <a:extLst>
              <a:ext uri="{FF2B5EF4-FFF2-40B4-BE49-F238E27FC236}">
                <a16:creationId xmlns:a16="http://schemas.microsoft.com/office/drawing/2014/main" id="{CCF525E0-4544-4557-94D1-DEAECA0CE1F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00" y="1652238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42" name="Tijdelijke aanduiding voor tekst 6">
            <a:extLst>
              <a:ext uri="{FF2B5EF4-FFF2-40B4-BE49-F238E27FC236}">
                <a16:creationId xmlns:a16="http://schemas.microsoft.com/office/drawing/2014/main" id="{E39F519A-E318-4B7C-AA10-89A1C075825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05400" y="2635267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03</a:t>
            </a:r>
          </a:p>
        </p:txBody>
      </p:sp>
      <p:sp>
        <p:nvSpPr>
          <p:cNvPr id="44" name="Tijdelijke aanduiding voor tekst 6">
            <a:extLst>
              <a:ext uri="{FF2B5EF4-FFF2-40B4-BE49-F238E27FC236}">
                <a16:creationId xmlns:a16="http://schemas.microsoft.com/office/drawing/2014/main" id="{C58ECB0F-D94D-4807-A4FA-4F16FD02FF7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96000" y="2639543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45" name="Tijdelijke aanduiding voor tekst 6">
            <a:extLst>
              <a:ext uri="{FF2B5EF4-FFF2-40B4-BE49-F238E27FC236}">
                <a16:creationId xmlns:a16="http://schemas.microsoft.com/office/drawing/2014/main" id="{5EB21555-45D5-4F9F-B3B6-DE4D053CD94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05400" y="3622571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04</a:t>
            </a:r>
          </a:p>
        </p:txBody>
      </p:sp>
      <p:sp>
        <p:nvSpPr>
          <p:cNvPr id="47" name="Tijdelijke aanduiding voor tekst 6">
            <a:extLst>
              <a:ext uri="{FF2B5EF4-FFF2-40B4-BE49-F238E27FC236}">
                <a16:creationId xmlns:a16="http://schemas.microsoft.com/office/drawing/2014/main" id="{1A14E9FB-857B-4A6C-82D5-B4F4043C50E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6000" y="3626847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48" name="Tijdelijke aanduiding voor tekst 6">
            <a:extLst>
              <a:ext uri="{FF2B5EF4-FFF2-40B4-BE49-F238E27FC236}">
                <a16:creationId xmlns:a16="http://schemas.microsoft.com/office/drawing/2014/main" id="{D299575F-C84E-45E2-B0E1-9A31D37169A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205400" y="4609874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05</a:t>
            </a:r>
          </a:p>
        </p:txBody>
      </p:sp>
      <p:sp>
        <p:nvSpPr>
          <p:cNvPr id="50" name="Tijdelijke aanduiding voor tekst 6">
            <a:extLst>
              <a:ext uri="{FF2B5EF4-FFF2-40B4-BE49-F238E27FC236}">
                <a16:creationId xmlns:a16="http://schemas.microsoft.com/office/drawing/2014/main" id="{4BD24427-9FCE-4492-9657-31165F1F6A1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96000" y="4614150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51" name="Tijdelijke aanduiding voor tekst 6">
            <a:extLst>
              <a:ext uri="{FF2B5EF4-FFF2-40B4-BE49-F238E27FC236}">
                <a16:creationId xmlns:a16="http://schemas.microsoft.com/office/drawing/2014/main" id="{672D32A3-A2E3-46E2-9F9B-FA9AD3E3A8D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205400" y="5597176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06</a:t>
            </a:r>
          </a:p>
        </p:txBody>
      </p:sp>
      <p:sp>
        <p:nvSpPr>
          <p:cNvPr id="53" name="Tijdelijke aanduiding voor tekst 6">
            <a:extLst>
              <a:ext uri="{FF2B5EF4-FFF2-40B4-BE49-F238E27FC236}">
                <a16:creationId xmlns:a16="http://schemas.microsoft.com/office/drawing/2014/main" id="{A3423D5C-41B9-4A4A-8A8D-EF1D5CD431B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096000" y="5601452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27" name="Titel 1">
            <a:extLst>
              <a:ext uri="{FF2B5EF4-FFF2-40B4-BE49-F238E27FC236}">
                <a16:creationId xmlns:a16="http://schemas.microsoft.com/office/drawing/2014/main" id="{C4DDB331-9356-48D2-83A6-956567F529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613" y="688964"/>
            <a:ext cx="4717263" cy="1903106"/>
          </a:xfrm>
        </p:spPr>
        <p:txBody>
          <a:bodyPr anchor="t">
            <a:noAutofit/>
          </a:bodyPr>
          <a:lstStyle>
            <a:lvl1pPr algn="l">
              <a:defRPr sz="54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8" name="Rechthoek 17">
            <a:extLst>
              <a:ext uri="{FF2B5EF4-FFF2-40B4-BE49-F238E27FC236}">
                <a16:creationId xmlns:a16="http://schemas.microsoft.com/office/drawing/2014/main" id="{42FEBCD2-1C7B-4302-9EC8-66F95A9E7A6C}"/>
              </a:ext>
            </a:extLst>
          </p:cNvPr>
          <p:cNvSpPr/>
          <p:nvPr/>
        </p:nvSpPr>
        <p:spPr>
          <a:xfrm rot="7786244" flipH="1" flipV="1">
            <a:off x="4061773" y="-1703090"/>
            <a:ext cx="1976529" cy="4893516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19" name="Vrije vorm: vorm 18">
            <a:extLst>
              <a:ext uri="{FF2B5EF4-FFF2-40B4-BE49-F238E27FC236}">
                <a16:creationId xmlns:a16="http://schemas.microsoft.com/office/drawing/2014/main" id="{1C47139E-D7F4-471E-8A2B-4D1A15BF93B6}"/>
              </a:ext>
            </a:extLst>
          </p:cNvPr>
          <p:cNvSpPr/>
          <p:nvPr/>
        </p:nvSpPr>
        <p:spPr>
          <a:xfrm rot="9139577" flipH="1" flipV="1">
            <a:off x="-2914650" y="2091861"/>
            <a:ext cx="8274243" cy="8274241"/>
          </a:xfrm>
          <a:custGeom>
            <a:avLst/>
            <a:gdLst>
              <a:gd name="connsiteX0" fmla="*/ 3319504 w 6639020"/>
              <a:gd name="connsiteY0" fmla="*/ -46 h 6639019"/>
              <a:gd name="connsiteX1" fmla="*/ 6638967 w 6639020"/>
              <a:gd name="connsiteY1" fmla="*/ 3319512 h 6639019"/>
              <a:gd name="connsiteX2" fmla="*/ 3319504 w 6639020"/>
              <a:gd name="connsiteY2" fmla="*/ 6638974 h 6639019"/>
              <a:gd name="connsiteX3" fmla="*/ -53 w 6639020"/>
              <a:gd name="connsiteY3" fmla="*/ 3319512 h 6639019"/>
              <a:gd name="connsiteX4" fmla="*/ 3319504 w 6639020"/>
              <a:gd name="connsiteY4" fmla="*/ -46 h 6639019"/>
              <a:gd name="connsiteX5" fmla="*/ 3319504 w 6639020"/>
              <a:gd name="connsiteY5" fmla="*/ 5057729 h 6639019"/>
              <a:gd name="connsiteX6" fmla="*/ 5057912 w 6639020"/>
              <a:gd name="connsiteY6" fmla="*/ 3319607 h 6639019"/>
              <a:gd name="connsiteX7" fmla="*/ 3319504 w 6639020"/>
              <a:gd name="connsiteY7" fmla="*/ 1581294 h 6639019"/>
              <a:gd name="connsiteX8" fmla="*/ 1581192 w 6639020"/>
              <a:gd name="connsiteY8" fmla="*/ 3319512 h 6639019"/>
              <a:gd name="connsiteX9" fmla="*/ 3319504 w 6639020"/>
              <a:gd name="connsiteY9" fmla="*/ 5057634 h 663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39020" h="6639019">
                <a:moveTo>
                  <a:pt x="3319504" y="-46"/>
                </a:moveTo>
                <a:cubicBezTo>
                  <a:pt x="5152876" y="-46"/>
                  <a:pt x="6638967" y="1485854"/>
                  <a:pt x="6638967" y="3319512"/>
                </a:cubicBezTo>
                <a:cubicBezTo>
                  <a:pt x="6638967" y="5153169"/>
                  <a:pt x="5153067" y="6638974"/>
                  <a:pt x="3319504" y="6638974"/>
                </a:cubicBezTo>
                <a:cubicBezTo>
                  <a:pt x="1485942" y="6638974"/>
                  <a:pt x="-53" y="5152884"/>
                  <a:pt x="-53" y="3319512"/>
                </a:cubicBezTo>
                <a:cubicBezTo>
                  <a:pt x="-53" y="1486140"/>
                  <a:pt x="1486037" y="-46"/>
                  <a:pt x="3319504" y="-46"/>
                </a:cubicBezTo>
                <a:moveTo>
                  <a:pt x="3319504" y="5057729"/>
                </a:moveTo>
                <a:cubicBezTo>
                  <a:pt x="4279148" y="5057729"/>
                  <a:pt x="5057912" y="4279632"/>
                  <a:pt x="5057912" y="3319607"/>
                </a:cubicBezTo>
                <a:cubicBezTo>
                  <a:pt x="5057912" y="2359582"/>
                  <a:pt x="4279148" y="1581294"/>
                  <a:pt x="3319504" y="1581294"/>
                </a:cubicBezTo>
                <a:cubicBezTo>
                  <a:pt x="2359861" y="1581294"/>
                  <a:pt x="1581192" y="2359582"/>
                  <a:pt x="1581192" y="3319512"/>
                </a:cubicBezTo>
                <a:cubicBezTo>
                  <a:pt x="1581192" y="4279441"/>
                  <a:pt x="2359480" y="5057634"/>
                  <a:pt x="3319504" y="5057634"/>
                </a:cubicBezTo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3226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7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0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3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theme" Target="../theme/theme1.xml"/><Relationship Id="rId47" Type="http://schemas.openxmlformats.org/officeDocument/2006/relationships/image" Target="../media/image3.sv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image" Target="../media/image5.sv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oleObject" Target="../embeddings/oleObject1.bin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tags" Target="../tags/tag1.xml"/><Relationship Id="rId48" Type="http://schemas.openxmlformats.org/officeDocument/2006/relationships/image" Target="../media/image4.png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image" Target="../media/image2.png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4.xml"/><Relationship Id="rId18" Type="http://schemas.openxmlformats.org/officeDocument/2006/relationships/slideLayout" Target="../slideLayouts/slideLayout59.xml"/><Relationship Id="rId26" Type="http://schemas.openxmlformats.org/officeDocument/2006/relationships/slideLayout" Target="../slideLayouts/slideLayout67.xml"/><Relationship Id="rId39" Type="http://schemas.openxmlformats.org/officeDocument/2006/relationships/slideLayout" Target="../slideLayouts/slideLayout80.xml"/><Relationship Id="rId21" Type="http://schemas.openxmlformats.org/officeDocument/2006/relationships/slideLayout" Target="../slideLayouts/slideLayout62.xml"/><Relationship Id="rId34" Type="http://schemas.openxmlformats.org/officeDocument/2006/relationships/slideLayout" Target="../slideLayouts/slideLayout75.xml"/><Relationship Id="rId42" Type="http://schemas.openxmlformats.org/officeDocument/2006/relationships/theme" Target="../theme/theme2.xml"/><Relationship Id="rId47" Type="http://schemas.openxmlformats.org/officeDocument/2006/relationships/image" Target="../media/image3.svg"/><Relationship Id="rId7" Type="http://schemas.openxmlformats.org/officeDocument/2006/relationships/slideLayout" Target="../slideLayouts/slideLayout48.xml"/><Relationship Id="rId2" Type="http://schemas.openxmlformats.org/officeDocument/2006/relationships/slideLayout" Target="../slideLayouts/slideLayout43.xml"/><Relationship Id="rId16" Type="http://schemas.openxmlformats.org/officeDocument/2006/relationships/slideLayout" Target="../slideLayouts/slideLayout57.xml"/><Relationship Id="rId29" Type="http://schemas.openxmlformats.org/officeDocument/2006/relationships/slideLayout" Target="../slideLayouts/slideLayout70.xml"/><Relationship Id="rId11" Type="http://schemas.openxmlformats.org/officeDocument/2006/relationships/slideLayout" Target="../slideLayouts/slideLayout52.xml"/><Relationship Id="rId24" Type="http://schemas.openxmlformats.org/officeDocument/2006/relationships/slideLayout" Target="../slideLayouts/slideLayout65.xml"/><Relationship Id="rId32" Type="http://schemas.openxmlformats.org/officeDocument/2006/relationships/slideLayout" Target="../slideLayouts/slideLayout73.xml"/><Relationship Id="rId37" Type="http://schemas.openxmlformats.org/officeDocument/2006/relationships/slideLayout" Target="../slideLayouts/slideLayout78.xml"/><Relationship Id="rId40" Type="http://schemas.openxmlformats.org/officeDocument/2006/relationships/slideLayout" Target="../slideLayouts/slideLayout81.xml"/><Relationship Id="rId45" Type="http://schemas.openxmlformats.org/officeDocument/2006/relationships/image" Target="../media/image1.emf"/><Relationship Id="rId5" Type="http://schemas.openxmlformats.org/officeDocument/2006/relationships/slideLayout" Target="../slideLayouts/slideLayout46.xml"/><Relationship Id="rId15" Type="http://schemas.openxmlformats.org/officeDocument/2006/relationships/slideLayout" Target="../slideLayouts/slideLayout56.xml"/><Relationship Id="rId23" Type="http://schemas.openxmlformats.org/officeDocument/2006/relationships/slideLayout" Target="../slideLayouts/slideLayout64.xml"/><Relationship Id="rId28" Type="http://schemas.openxmlformats.org/officeDocument/2006/relationships/slideLayout" Target="../slideLayouts/slideLayout69.xml"/><Relationship Id="rId36" Type="http://schemas.openxmlformats.org/officeDocument/2006/relationships/slideLayout" Target="../slideLayouts/slideLayout77.xml"/><Relationship Id="rId49" Type="http://schemas.openxmlformats.org/officeDocument/2006/relationships/image" Target="../media/image5.svg"/><Relationship Id="rId10" Type="http://schemas.openxmlformats.org/officeDocument/2006/relationships/slideLayout" Target="../slideLayouts/slideLayout51.xml"/><Relationship Id="rId19" Type="http://schemas.openxmlformats.org/officeDocument/2006/relationships/slideLayout" Target="../slideLayouts/slideLayout60.xml"/><Relationship Id="rId31" Type="http://schemas.openxmlformats.org/officeDocument/2006/relationships/slideLayout" Target="../slideLayouts/slideLayout72.xml"/><Relationship Id="rId44" Type="http://schemas.openxmlformats.org/officeDocument/2006/relationships/oleObject" Target="../embeddings/oleObject1.bin"/><Relationship Id="rId4" Type="http://schemas.openxmlformats.org/officeDocument/2006/relationships/slideLayout" Target="../slideLayouts/slideLayout45.xml"/><Relationship Id="rId9" Type="http://schemas.openxmlformats.org/officeDocument/2006/relationships/slideLayout" Target="../slideLayouts/slideLayout50.xml"/><Relationship Id="rId14" Type="http://schemas.openxmlformats.org/officeDocument/2006/relationships/slideLayout" Target="../slideLayouts/slideLayout55.xml"/><Relationship Id="rId22" Type="http://schemas.openxmlformats.org/officeDocument/2006/relationships/slideLayout" Target="../slideLayouts/slideLayout63.xml"/><Relationship Id="rId27" Type="http://schemas.openxmlformats.org/officeDocument/2006/relationships/slideLayout" Target="../slideLayouts/slideLayout68.xml"/><Relationship Id="rId30" Type="http://schemas.openxmlformats.org/officeDocument/2006/relationships/slideLayout" Target="../slideLayouts/slideLayout71.xml"/><Relationship Id="rId35" Type="http://schemas.openxmlformats.org/officeDocument/2006/relationships/slideLayout" Target="../slideLayouts/slideLayout76.xml"/><Relationship Id="rId43" Type="http://schemas.openxmlformats.org/officeDocument/2006/relationships/tags" Target="../tags/tag11.xml"/><Relationship Id="rId48" Type="http://schemas.openxmlformats.org/officeDocument/2006/relationships/image" Target="../media/image4.png"/><Relationship Id="rId8" Type="http://schemas.openxmlformats.org/officeDocument/2006/relationships/slideLayout" Target="../slideLayouts/slideLayout49.xml"/><Relationship Id="rId3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53.xml"/><Relationship Id="rId17" Type="http://schemas.openxmlformats.org/officeDocument/2006/relationships/slideLayout" Target="../slideLayouts/slideLayout58.xml"/><Relationship Id="rId25" Type="http://schemas.openxmlformats.org/officeDocument/2006/relationships/slideLayout" Target="../slideLayouts/slideLayout66.xml"/><Relationship Id="rId33" Type="http://schemas.openxmlformats.org/officeDocument/2006/relationships/slideLayout" Target="../slideLayouts/slideLayout74.xml"/><Relationship Id="rId38" Type="http://schemas.openxmlformats.org/officeDocument/2006/relationships/slideLayout" Target="../slideLayouts/slideLayout79.xml"/><Relationship Id="rId46" Type="http://schemas.openxmlformats.org/officeDocument/2006/relationships/image" Target="../media/image2.png"/><Relationship Id="rId20" Type="http://schemas.openxmlformats.org/officeDocument/2006/relationships/slideLayout" Target="../slideLayouts/slideLayout61.xml"/><Relationship Id="rId41" Type="http://schemas.openxmlformats.org/officeDocument/2006/relationships/slideLayout" Target="../slideLayouts/slideLayout82.xml"/><Relationship Id="rId1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91730E57-8442-462B-B8B5-CDF9BC41C366}"/>
              </a:ext>
            </a:extLst>
          </p:cNvPr>
          <p:cNvGraphicFramePr>
            <a:graphicFrameLocks noChangeAspect="1"/>
          </p:cNvGraphicFramePr>
          <p:nvPr>
            <p:custDataLst>
              <p:tags r:id="rId43"/>
            </p:custDataLst>
            <p:extLst>
              <p:ext uri="{D42A27DB-BD31-4B8C-83A1-F6EECF244321}">
                <p14:modId xmlns:p14="http://schemas.microsoft.com/office/powerpoint/2010/main" val="346508903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4" imgW="532" imgH="530" progId="TCLayout.ActiveDocument.1">
                  <p:embed/>
                </p:oleObj>
              </mc:Choice>
              <mc:Fallback>
                <p:oleObj name="think-cell Slide" r:id="rId44" imgW="532" imgH="530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91730E57-8442-462B-B8B5-CDF9BC41C36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C8A345FA-29F6-4BBD-B4A4-DD8FAB763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82277"/>
            <a:ext cx="10515600" cy="80770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lvl="0"/>
            <a:r>
              <a:rPr lang="nl-NL" dirty="0"/>
              <a:t>Klik om stijl te bewerken</a:t>
            </a:r>
            <a:endParaRPr lang="en-GB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DFAB4794-4042-4301-9E27-09262F5377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457011"/>
            <a:ext cx="10515600" cy="47199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GB" dirty="0"/>
          </a:p>
        </p:txBody>
      </p:sp>
      <p:sp>
        <p:nvSpPr>
          <p:cNvPr id="22" name="Vrije vorm: vorm 21">
            <a:extLst>
              <a:ext uri="{FF2B5EF4-FFF2-40B4-BE49-F238E27FC236}">
                <a16:creationId xmlns:a16="http://schemas.microsoft.com/office/drawing/2014/main" id="{E95E442C-2180-4EA1-9B7F-83B87714B6D1}"/>
              </a:ext>
            </a:extLst>
          </p:cNvPr>
          <p:cNvSpPr/>
          <p:nvPr/>
        </p:nvSpPr>
        <p:spPr>
          <a:xfrm>
            <a:off x="156422" y="-556815"/>
            <a:ext cx="951430" cy="951430"/>
          </a:xfrm>
          <a:custGeom>
            <a:avLst/>
            <a:gdLst>
              <a:gd name="connsiteX0" fmla="*/ 3319504 w 6639020"/>
              <a:gd name="connsiteY0" fmla="*/ -46 h 6639019"/>
              <a:gd name="connsiteX1" fmla="*/ 6638967 w 6639020"/>
              <a:gd name="connsiteY1" fmla="*/ 3319512 h 6639019"/>
              <a:gd name="connsiteX2" fmla="*/ 3319504 w 6639020"/>
              <a:gd name="connsiteY2" fmla="*/ 6638974 h 6639019"/>
              <a:gd name="connsiteX3" fmla="*/ -53 w 6639020"/>
              <a:gd name="connsiteY3" fmla="*/ 3319512 h 6639019"/>
              <a:gd name="connsiteX4" fmla="*/ 3319504 w 6639020"/>
              <a:gd name="connsiteY4" fmla="*/ -46 h 6639019"/>
              <a:gd name="connsiteX5" fmla="*/ 3319504 w 6639020"/>
              <a:gd name="connsiteY5" fmla="*/ 5057729 h 6639019"/>
              <a:gd name="connsiteX6" fmla="*/ 5057912 w 6639020"/>
              <a:gd name="connsiteY6" fmla="*/ 3319607 h 6639019"/>
              <a:gd name="connsiteX7" fmla="*/ 3319504 w 6639020"/>
              <a:gd name="connsiteY7" fmla="*/ 1581294 h 6639019"/>
              <a:gd name="connsiteX8" fmla="*/ 1581192 w 6639020"/>
              <a:gd name="connsiteY8" fmla="*/ 3319512 h 6639019"/>
              <a:gd name="connsiteX9" fmla="*/ 3319504 w 6639020"/>
              <a:gd name="connsiteY9" fmla="*/ 5057634 h 663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39020" h="6639019">
                <a:moveTo>
                  <a:pt x="3319504" y="-46"/>
                </a:moveTo>
                <a:cubicBezTo>
                  <a:pt x="5152876" y="-46"/>
                  <a:pt x="6638967" y="1485854"/>
                  <a:pt x="6638967" y="3319512"/>
                </a:cubicBezTo>
                <a:cubicBezTo>
                  <a:pt x="6638967" y="5153169"/>
                  <a:pt x="5153067" y="6638974"/>
                  <a:pt x="3319504" y="6638974"/>
                </a:cubicBezTo>
                <a:cubicBezTo>
                  <a:pt x="1485942" y="6638974"/>
                  <a:pt x="-53" y="5152884"/>
                  <a:pt x="-53" y="3319512"/>
                </a:cubicBezTo>
                <a:cubicBezTo>
                  <a:pt x="-53" y="1486140"/>
                  <a:pt x="1486037" y="-46"/>
                  <a:pt x="3319504" y="-46"/>
                </a:cubicBezTo>
                <a:moveTo>
                  <a:pt x="3319504" y="5057729"/>
                </a:moveTo>
                <a:cubicBezTo>
                  <a:pt x="4279148" y="5057729"/>
                  <a:pt x="5057912" y="4279632"/>
                  <a:pt x="5057912" y="3319607"/>
                </a:cubicBezTo>
                <a:cubicBezTo>
                  <a:pt x="5057912" y="2359582"/>
                  <a:pt x="4279148" y="1581294"/>
                  <a:pt x="3319504" y="1581294"/>
                </a:cubicBezTo>
                <a:cubicBezTo>
                  <a:pt x="2359861" y="1581294"/>
                  <a:pt x="1581192" y="2359582"/>
                  <a:pt x="1581192" y="3319512"/>
                </a:cubicBezTo>
                <a:cubicBezTo>
                  <a:pt x="1581192" y="4279441"/>
                  <a:pt x="2359480" y="5057634"/>
                  <a:pt x="3319504" y="5057634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23" name="Rechthoek 22">
            <a:extLst>
              <a:ext uri="{FF2B5EF4-FFF2-40B4-BE49-F238E27FC236}">
                <a16:creationId xmlns:a16="http://schemas.microsoft.com/office/drawing/2014/main" id="{7DC45953-A42E-4822-A553-CF8C4E660C83}"/>
              </a:ext>
            </a:extLst>
          </p:cNvPr>
          <p:cNvSpPr/>
          <p:nvPr/>
        </p:nvSpPr>
        <p:spPr>
          <a:xfrm rot="3657484">
            <a:off x="152287" y="661616"/>
            <a:ext cx="226963" cy="981458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216624FE-7E7B-417B-954A-44EECD185F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00752"/>
            <a:ext cx="90018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/>
              <a:t>Template made by Smartpresentations</a:t>
            </a:r>
            <a:endParaRPr lang="en-GB" dirty="0"/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81637484-A90B-4745-B275-9C1F0E1055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21814" y="6212089"/>
            <a:ext cx="1513764" cy="365125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1B7991-791C-44D3-A34B-0516733EAC00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0" name="Graphic 89">
            <a:extLst>
              <a:ext uri="{FF2B5EF4-FFF2-40B4-BE49-F238E27FC236}">
                <a16:creationId xmlns:a16="http://schemas.microsoft.com/office/drawing/2014/main" id="{515D763A-B394-4593-A8EB-D92117ECA1B4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7"/>
              </a:ext>
            </a:extLst>
          </a:blip>
          <a:srcRect/>
          <a:stretch/>
        </p:blipFill>
        <p:spPr>
          <a:xfrm>
            <a:off x="11442114" y="463348"/>
            <a:ext cx="593464" cy="28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2408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  <p:sldLayoutId id="2147483695" r:id="rId12"/>
    <p:sldLayoutId id="2147483696" r:id="rId13"/>
    <p:sldLayoutId id="2147483697" r:id="rId14"/>
    <p:sldLayoutId id="2147483698" r:id="rId15"/>
    <p:sldLayoutId id="2147483699" r:id="rId16"/>
    <p:sldLayoutId id="2147483700" r:id="rId17"/>
    <p:sldLayoutId id="2147483701" r:id="rId18"/>
    <p:sldLayoutId id="2147483702" r:id="rId19"/>
    <p:sldLayoutId id="2147483703" r:id="rId20"/>
    <p:sldLayoutId id="2147483704" r:id="rId21"/>
    <p:sldLayoutId id="2147483705" r:id="rId22"/>
    <p:sldLayoutId id="2147483706" r:id="rId23"/>
    <p:sldLayoutId id="2147483707" r:id="rId24"/>
    <p:sldLayoutId id="2147483708" r:id="rId25"/>
    <p:sldLayoutId id="2147483709" r:id="rId26"/>
    <p:sldLayoutId id="2147483710" r:id="rId27"/>
    <p:sldLayoutId id="2147483711" r:id="rId28"/>
    <p:sldLayoutId id="2147483712" r:id="rId29"/>
    <p:sldLayoutId id="2147483713" r:id="rId30"/>
    <p:sldLayoutId id="2147483714" r:id="rId31"/>
    <p:sldLayoutId id="2147483715" r:id="rId32"/>
    <p:sldLayoutId id="2147483716" r:id="rId33"/>
    <p:sldLayoutId id="2147483717" r:id="rId34"/>
    <p:sldLayoutId id="2147483718" r:id="rId35"/>
    <p:sldLayoutId id="2147483719" r:id="rId36"/>
    <p:sldLayoutId id="2147483720" r:id="rId37"/>
    <p:sldLayoutId id="2147483721" r:id="rId38"/>
    <p:sldLayoutId id="2147483722" r:id="rId39"/>
    <p:sldLayoutId id="2147483725" r:id="rId40"/>
    <p:sldLayoutId id="2147483726" r:id="rId4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GB" sz="4400" b="0" kern="1200" dirty="0" smtClean="0"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atin typeface="+mj-lt"/>
          <a:ea typeface="+mj-ea"/>
          <a:cs typeface="+mj-cs"/>
        </a:defRPr>
      </a:lvl1pPr>
    </p:titleStyle>
    <p:bodyStyle>
      <a:lvl1pPr marL="468000" indent="-468000" algn="l" defTabSz="914400" rtl="0" eaLnBrk="1" latinLnBrk="0" hangingPunct="1">
        <a:lnSpc>
          <a:spcPct val="90000"/>
        </a:lnSpc>
        <a:spcBef>
          <a:spcPts val="1000"/>
        </a:spcBef>
        <a:buClr>
          <a:schemeClr val="accent2"/>
        </a:buClr>
        <a:buFontTx/>
        <a:buBlip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</a:buBlip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900000" indent="-4320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Tx/>
        <a:buBlip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</a:buBlip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332000" indent="-4320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Tx/>
        <a:buBlip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</a:buBlip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764000" indent="-4320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Tx/>
        <a:buBlip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</a:buBlip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196000" indent="-4320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Tx/>
        <a:buBlip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</a:buBlip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91730E57-8442-462B-B8B5-CDF9BC41C366}"/>
              </a:ext>
            </a:extLst>
          </p:cNvPr>
          <p:cNvGraphicFramePr>
            <a:graphicFrameLocks noChangeAspect="1"/>
          </p:cNvGraphicFramePr>
          <p:nvPr>
            <p:custDataLst>
              <p:tags r:id="rId43"/>
            </p:custDataLst>
            <p:extLst>
              <p:ext uri="{D42A27DB-BD31-4B8C-83A1-F6EECF244321}">
                <p14:modId xmlns:p14="http://schemas.microsoft.com/office/powerpoint/2010/main" val="346508903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4" imgW="532" imgH="530" progId="TCLayout.ActiveDocument.1">
                  <p:embed/>
                </p:oleObj>
              </mc:Choice>
              <mc:Fallback>
                <p:oleObj name="think-cell Slide" r:id="rId44" imgW="532" imgH="530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91730E57-8442-462B-B8B5-CDF9BC41C36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C8A345FA-29F6-4BBD-B4A4-DD8FAB763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82277"/>
            <a:ext cx="10515600" cy="80770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lvl="0"/>
            <a:r>
              <a:rPr lang="nl-NL" dirty="0"/>
              <a:t>Klik om stijl te bewerken</a:t>
            </a:r>
            <a:endParaRPr lang="en-GB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DFAB4794-4042-4301-9E27-09262F5377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457011"/>
            <a:ext cx="10515600" cy="47199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GB" dirty="0"/>
          </a:p>
        </p:txBody>
      </p:sp>
      <p:sp>
        <p:nvSpPr>
          <p:cNvPr id="22" name="Vrije vorm: vorm 21">
            <a:extLst>
              <a:ext uri="{FF2B5EF4-FFF2-40B4-BE49-F238E27FC236}">
                <a16:creationId xmlns:a16="http://schemas.microsoft.com/office/drawing/2014/main" id="{E95E442C-2180-4EA1-9B7F-83B87714B6D1}"/>
              </a:ext>
            </a:extLst>
          </p:cNvPr>
          <p:cNvSpPr/>
          <p:nvPr/>
        </p:nvSpPr>
        <p:spPr>
          <a:xfrm>
            <a:off x="156422" y="-556815"/>
            <a:ext cx="951430" cy="951430"/>
          </a:xfrm>
          <a:custGeom>
            <a:avLst/>
            <a:gdLst>
              <a:gd name="connsiteX0" fmla="*/ 3319504 w 6639020"/>
              <a:gd name="connsiteY0" fmla="*/ -46 h 6639019"/>
              <a:gd name="connsiteX1" fmla="*/ 6638967 w 6639020"/>
              <a:gd name="connsiteY1" fmla="*/ 3319512 h 6639019"/>
              <a:gd name="connsiteX2" fmla="*/ 3319504 w 6639020"/>
              <a:gd name="connsiteY2" fmla="*/ 6638974 h 6639019"/>
              <a:gd name="connsiteX3" fmla="*/ -53 w 6639020"/>
              <a:gd name="connsiteY3" fmla="*/ 3319512 h 6639019"/>
              <a:gd name="connsiteX4" fmla="*/ 3319504 w 6639020"/>
              <a:gd name="connsiteY4" fmla="*/ -46 h 6639019"/>
              <a:gd name="connsiteX5" fmla="*/ 3319504 w 6639020"/>
              <a:gd name="connsiteY5" fmla="*/ 5057729 h 6639019"/>
              <a:gd name="connsiteX6" fmla="*/ 5057912 w 6639020"/>
              <a:gd name="connsiteY6" fmla="*/ 3319607 h 6639019"/>
              <a:gd name="connsiteX7" fmla="*/ 3319504 w 6639020"/>
              <a:gd name="connsiteY7" fmla="*/ 1581294 h 6639019"/>
              <a:gd name="connsiteX8" fmla="*/ 1581192 w 6639020"/>
              <a:gd name="connsiteY8" fmla="*/ 3319512 h 6639019"/>
              <a:gd name="connsiteX9" fmla="*/ 3319504 w 6639020"/>
              <a:gd name="connsiteY9" fmla="*/ 5057634 h 663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39020" h="6639019">
                <a:moveTo>
                  <a:pt x="3319504" y="-46"/>
                </a:moveTo>
                <a:cubicBezTo>
                  <a:pt x="5152876" y="-46"/>
                  <a:pt x="6638967" y="1485854"/>
                  <a:pt x="6638967" y="3319512"/>
                </a:cubicBezTo>
                <a:cubicBezTo>
                  <a:pt x="6638967" y="5153169"/>
                  <a:pt x="5153067" y="6638974"/>
                  <a:pt x="3319504" y="6638974"/>
                </a:cubicBezTo>
                <a:cubicBezTo>
                  <a:pt x="1485942" y="6638974"/>
                  <a:pt x="-53" y="5152884"/>
                  <a:pt x="-53" y="3319512"/>
                </a:cubicBezTo>
                <a:cubicBezTo>
                  <a:pt x="-53" y="1486140"/>
                  <a:pt x="1486037" y="-46"/>
                  <a:pt x="3319504" y="-46"/>
                </a:cubicBezTo>
                <a:moveTo>
                  <a:pt x="3319504" y="5057729"/>
                </a:moveTo>
                <a:cubicBezTo>
                  <a:pt x="4279148" y="5057729"/>
                  <a:pt x="5057912" y="4279632"/>
                  <a:pt x="5057912" y="3319607"/>
                </a:cubicBezTo>
                <a:cubicBezTo>
                  <a:pt x="5057912" y="2359582"/>
                  <a:pt x="4279148" y="1581294"/>
                  <a:pt x="3319504" y="1581294"/>
                </a:cubicBezTo>
                <a:cubicBezTo>
                  <a:pt x="2359861" y="1581294"/>
                  <a:pt x="1581192" y="2359582"/>
                  <a:pt x="1581192" y="3319512"/>
                </a:cubicBezTo>
                <a:cubicBezTo>
                  <a:pt x="1581192" y="4279441"/>
                  <a:pt x="2359480" y="5057634"/>
                  <a:pt x="3319504" y="5057634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23" name="Rechthoek 22">
            <a:extLst>
              <a:ext uri="{FF2B5EF4-FFF2-40B4-BE49-F238E27FC236}">
                <a16:creationId xmlns:a16="http://schemas.microsoft.com/office/drawing/2014/main" id="{7DC45953-A42E-4822-A553-CF8C4E660C83}"/>
              </a:ext>
            </a:extLst>
          </p:cNvPr>
          <p:cNvSpPr/>
          <p:nvPr/>
        </p:nvSpPr>
        <p:spPr>
          <a:xfrm rot="3657484">
            <a:off x="152287" y="661616"/>
            <a:ext cx="226963" cy="981458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pic>
        <p:nvPicPr>
          <p:cNvPr id="90" name="Graphic 89">
            <a:extLst>
              <a:ext uri="{FF2B5EF4-FFF2-40B4-BE49-F238E27FC236}">
                <a16:creationId xmlns:a16="http://schemas.microsoft.com/office/drawing/2014/main" id="{515D763A-B394-4593-A8EB-D92117ECA1B4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7"/>
              </a:ext>
            </a:extLst>
          </a:blip>
          <a:srcRect/>
          <a:stretch/>
        </p:blipFill>
        <p:spPr>
          <a:xfrm>
            <a:off x="11442114" y="463348"/>
            <a:ext cx="593464" cy="28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8055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8" r:id="rId1"/>
    <p:sldLayoutId id="2147483729" r:id="rId2"/>
    <p:sldLayoutId id="2147483730" r:id="rId3"/>
    <p:sldLayoutId id="2147483731" r:id="rId4"/>
    <p:sldLayoutId id="2147483732" r:id="rId5"/>
    <p:sldLayoutId id="2147483733" r:id="rId6"/>
    <p:sldLayoutId id="2147483734" r:id="rId7"/>
    <p:sldLayoutId id="2147483735" r:id="rId8"/>
    <p:sldLayoutId id="2147483736" r:id="rId9"/>
    <p:sldLayoutId id="2147483737" r:id="rId10"/>
    <p:sldLayoutId id="2147483738" r:id="rId11"/>
    <p:sldLayoutId id="2147483739" r:id="rId12"/>
    <p:sldLayoutId id="2147483740" r:id="rId13"/>
    <p:sldLayoutId id="2147483741" r:id="rId14"/>
    <p:sldLayoutId id="2147483742" r:id="rId15"/>
    <p:sldLayoutId id="2147483743" r:id="rId16"/>
    <p:sldLayoutId id="2147483744" r:id="rId17"/>
    <p:sldLayoutId id="2147483745" r:id="rId18"/>
    <p:sldLayoutId id="2147483746" r:id="rId19"/>
    <p:sldLayoutId id="2147483747" r:id="rId20"/>
    <p:sldLayoutId id="2147483748" r:id="rId21"/>
    <p:sldLayoutId id="2147483749" r:id="rId22"/>
    <p:sldLayoutId id="2147483750" r:id="rId23"/>
    <p:sldLayoutId id="2147483751" r:id="rId24"/>
    <p:sldLayoutId id="2147483752" r:id="rId25"/>
    <p:sldLayoutId id="2147483753" r:id="rId26"/>
    <p:sldLayoutId id="2147483754" r:id="rId27"/>
    <p:sldLayoutId id="2147483755" r:id="rId28"/>
    <p:sldLayoutId id="2147483756" r:id="rId29"/>
    <p:sldLayoutId id="2147483757" r:id="rId30"/>
    <p:sldLayoutId id="2147483758" r:id="rId31"/>
    <p:sldLayoutId id="2147483759" r:id="rId32"/>
    <p:sldLayoutId id="2147483760" r:id="rId33"/>
    <p:sldLayoutId id="2147483761" r:id="rId34"/>
    <p:sldLayoutId id="2147483762" r:id="rId35"/>
    <p:sldLayoutId id="2147483763" r:id="rId36"/>
    <p:sldLayoutId id="2147483764" r:id="rId37"/>
    <p:sldLayoutId id="2147483765" r:id="rId38"/>
    <p:sldLayoutId id="2147483766" r:id="rId39"/>
    <p:sldLayoutId id="2147483767" r:id="rId40"/>
    <p:sldLayoutId id="2147483768" r:id="rId4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GB" sz="3500" b="0" kern="1200" dirty="0" smtClean="0"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atin typeface="+mj-lt"/>
          <a:ea typeface="+mj-ea"/>
          <a:cs typeface="+mj-cs"/>
        </a:defRPr>
      </a:lvl1pPr>
    </p:titleStyle>
    <p:bodyStyle>
      <a:lvl1pPr marL="468000" indent="-4680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Tx/>
        <a:buBlip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</a:buBlip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900000" indent="-432000" algn="l" defTabSz="914400" rtl="0" eaLnBrk="1" latinLnBrk="0" hangingPunct="1">
        <a:lnSpc>
          <a:spcPct val="100000"/>
        </a:lnSpc>
        <a:spcBef>
          <a:spcPts val="500"/>
        </a:spcBef>
        <a:buClr>
          <a:schemeClr val="accent2"/>
        </a:buClr>
        <a:buFontTx/>
        <a:buBlip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</a:buBlip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332000" indent="-432000" algn="l" defTabSz="914400" rtl="0" eaLnBrk="1" latinLnBrk="0" hangingPunct="1">
        <a:lnSpc>
          <a:spcPct val="100000"/>
        </a:lnSpc>
        <a:spcBef>
          <a:spcPts val="500"/>
        </a:spcBef>
        <a:buClr>
          <a:schemeClr val="accent2"/>
        </a:buClr>
        <a:buFontTx/>
        <a:buBlip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</a:buBlip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764000" indent="-432000" algn="l" defTabSz="914400" rtl="0" eaLnBrk="1" latinLnBrk="0" hangingPunct="1">
        <a:lnSpc>
          <a:spcPct val="100000"/>
        </a:lnSpc>
        <a:spcBef>
          <a:spcPts val="500"/>
        </a:spcBef>
        <a:buClr>
          <a:schemeClr val="accent2"/>
        </a:buClr>
        <a:buFontTx/>
        <a:buBlip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</a:buBlip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196000" indent="-432000" algn="l" defTabSz="914400" rtl="0" eaLnBrk="1" latinLnBrk="0" hangingPunct="1">
        <a:lnSpc>
          <a:spcPct val="100000"/>
        </a:lnSpc>
        <a:spcBef>
          <a:spcPts val="500"/>
        </a:spcBef>
        <a:buClr>
          <a:schemeClr val="accent2"/>
        </a:buClr>
        <a:buFontTx/>
        <a:buBlip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</a:buBlip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82.xml"/><Relationship Id="rId4" Type="http://schemas.openxmlformats.org/officeDocument/2006/relationships/image" Target="../media/image4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82.xml"/><Relationship Id="rId4" Type="http://schemas.openxmlformats.org/officeDocument/2006/relationships/image" Target="../media/image46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82.xml"/><Relationship Id="rId4" Type="http://schemas.openxmlformats.org/officeDocument/2006/relationships/image" Target="../media/image4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8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8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8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4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1.xml"/><Relationship Id="rId6" Type="http://schemas.openxmlformats.org/officeDocument/2006/relationships/image" Target="../media/image27.svg"/><Relationship Id="rId11" Type="http://schemas.openxmlformats.org/officeDocument/2006/relationships/image" Target="../media/image32.jp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be.com/watch?v=Fct1dcZMyWs" TargetMode="External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0.xml"/><Relationship Id="rId4" Type="http://schemas.openxmlformats.org/officeDocument/2006/relationships/image" Target="../media/image6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0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0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gif"/><Relationship Id="rId1" Type="http://schemas.openxmlformats.org/officeDocument/2006/relationships/slideLayout" Target="../slideLayouts/slideLayout4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0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fabric/data-factory/pricing-scenario-load-1-tb-parquet-to-data-warehouse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0.xml"/><Relationship Id="rId4" Type="http://schemas.openxmlformats.org/officeDocument/2006/relationships/hyperlink" Target="https://learn.microsoft.com/en-us/fabric/data-factory/pricing-overview#pricing-examples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0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9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0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0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D84C2D4-A9B0-9462-48D9-81618A5E29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613" y="799151"/>
            <a:ext cx="9838110" cy="1903106"/>
          </a:xfrm>
        </p:spPr>
        <p:txBody>
          <a:bodyPr>
            <a:normAutofit fontScale="90000"/>
          </a:bodyPr>
          <a:lstStyle/>
          <a:p>
            <a:r>
              <a:rPr lang="en-US" dirty="0"/>
              <a:t>How I saved 80% on my Azure Data Factory Costs</a:t>
            </a:r>
            <a:endParaRPr lang="nl-BE" dirty="0"/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E47470EA-B5C1-BAB4-F649-B9DC54E6497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Koen Verbeeck – He/him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677851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7F5F9D5-22FB-5F32-696E-D1C2F105FD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5411" y="2447235"/>
            <a:ext cx="6471691" cy="2676377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454531C-98FD-9E6D-148B-E736E8D71F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pipeline = control flow</a:t>
            </a:r>
            <a:endParaRPr lang="nl-BE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E323FC5-B82A-7789-7DB8-5D7A70EDD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9306" y="1213674"/>
            <a:ext cx="352201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965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8A9C576-B38E-2928-92D5-FB216231E4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838" y="1036758"/>
            <a:ext cx="2116015" cy="56723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6323469-1037-CB58-7DE9-5FA7320E51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1853" y="1061310"/>
            <a:ext cx="1748478" cy="5633068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454531C-98FD-9E6D-148B-E736E8D71F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activities = control flow tasks</a:t>
            </a:r>
            <a:endParaRPr lang="nl-BE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90E920E-B860-23AF-CC7E-3C47DC5B09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1670" y="1602859"/>
            <a:ext cx="2019475" cy="4313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926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70199DB-DC75-75C7-C88E-1212BEFD8E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precedence constraints?</a:t>
            </a:r>
            <a:endParaRPr lang="nl-B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992546-FE25-3AC7-EE56-4835ADF638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365" y="1818505"/>
            <a:ext cx="4582104" cy="247740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83A7D68-CFF5-5AF9-4E4E-95A4E0F87A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8041" y="3963385"/>
            <a:ext cx="7678881" cy="2477405"/>
          </a:xfrm>
          <a:prstGeom prst="rect">
            <a:avLst/>
          </a:prstGeom>
        </p:spPr>
      </p:pic>
      <p:pic>
        <p:nvPicPr>
          <p:cNvPr id="6" name="Picture 2" descr="yeah.... nope. - Willy Wonka | Meme Generator">
            <a:extLst>
              <a:ext uri="{FF2B5EF4-FFF2-40B4-BE49-F238E27FC236}">
                <a16:creationId xmlns:a16="http://schemas.microsoft.com/office/drawing/2014/main" id="{5D587167-E6BE-E636-619F-294BBDB60C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3761" y="528457"/>
            <a:ext cx="2942492" cy="2942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8204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9C387C8-A73F-55C0-731D-20E4A0AB4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copy data activity = data flow with only source and destination</a:t>
            </a:r>
            <a:endParaRPr lang="nl-B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E17E8C-EA4C-1695-37C5-B2E5FAB6FE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78" y="2057378"/>
            <a:ext cx="5806902" cy="38476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5A953C6-B88B-AFAE-ECA2-33BAA05EBE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55116" y="1420614"/>
            <a:ext cx="1920406" cy="4374259"/>
          </a:xfrm>
          <a:prstGeom prst="rect">
            <a:avLst/>
          </a:prstGeom>
        </p:spPr>
      </p:pic>
      <p:pic>
        <p:nvPicPr>
          <p:cNvPr id="1026" name="Picture 2" descr="State Province Name highlighted in the Data Viewer">
            <a:extLst>
              <a:ext uri="{FF2B5EF4-FFF2-40B4-BE49-F238E27FC236}">
                <a16:creationId xmlns:a16="http://schemas.microsoft.com/office/drawing/2014/main" id="{D34521AB-21CD-E9E5-BA49-6B8B84B9F2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324"/>
          <a:stretch>
            <a:fillRect/>
          </a:stretch>
        </p:blipFill>
        <p:spPr bwMode="auto">
          <a:xfrm>
            <a:off x="6513953" y="2307230"/>
            <a:ext cx="3401228" cy="283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8002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AC797D2-6D97-C139-3ACB-7BE98165DB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2800" dirty="0"/>
          </a:p>
          <a:p>
            <a:r>
              <a:rPr lang="en-US" sz="2800" dirty="0"/>
              <a:t>points to a certain data location</a:t>
            </a:r>
          </a:p>
          <a:p>
            <a:r>
              <a:rPr lang="en-US" sz="2800" dirty="0"/>
              <a:t>contains info on how to authenticate</a:t>
            </a:r>
          </a:p>
          <a:p>
            <a:r>
              <a:rPr lang="en-US" sz="2800" dirty="0"/>
              <a:t>can integrate with Azure Key Vault</a:t>
            </a:r>
            <a:endParaRPr lang="nl-BE" sz="2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C44CAB5-BD1C-E2D4-80C6-808EA06EEE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linked service =</a:t>
            </a:r>
            <a:br>
              <a:rPr lang="en-US" dirty="0"/>
            </a:br>
            <a:r>
              <a:rPr lang="en-US" dirty="0"/>
              <a:t>connection manager</a:t>
            </a:r>
            <a:endParaRPr lang="nl-B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34E800-8A81-4E9E-B617-D41F435731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9456" y="0"/>
            <a:ext cx="4352544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16F744D-CA11-2212-AEE1-8EC151DB35FB}"/>
              </a:ext>
            </a:extLst>
          </p:cNvPr>
          <p:cNvSpPr txBox="1"/>
          <p:nvPr/>
        </p:nvSpPr>
        <p:spPr>
          <a:xfrm>
            <a:off x="7834503" y="5243826"/>
            <a:ext cx="2181225" cy="314325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958367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EF92BE-AF2B-B6AB-D3E0-1362BF515F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set</a:t>
            </a:r>
            <a:endParaRPr lang="nl-B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4309BF-DE88-29EB-FA4F-BAAECB6D1F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0209" y="1061749"/>
            <a:ext cx="8241792" cy="5796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735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EB4C691-894C-B80C-E24B-6DC6829D40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integration runtimes</a:t>
            </a:r>
            <a:endParaRPr lang="nl-B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F735C8-EE3D-F360-0F3A-ED6266C237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84"/>
          <a:stretch/>
        </p:blipFill>
        <p:spPr>
          <a:xfrm>
            <a:off x="876848" y="1307115"/>
            <a:ext cx="7079999" cy="1144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263FDA4-7CC3-2F99-1FB2-B7BFECD4E3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74" t="2636" r="1376"/>
          <a:stretch/>
        </p:blipFill>
        <p:spPr>
          <a:xfrm>
            <a:off x="876848" y="3675612"/>
            <a:ext cx="6981825" cy="11514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C19485F-7361-8D1A-7E71-3188D7F54D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3717" y="2558408"/>
            <a:ext cx="7643522" cy="84589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DC31B44-F46D-0439-B798-478AB4B0C4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6848" y="5213631"/>
            <a:ext cx="7149819" cy="1151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268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CE87B6-1310-0393-AF6C-DD14C2171F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SSIS vs ADF</a:t>
            </a:r>
            <a:endParaRPr lang="nl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80A824-28C3-58B7-51BE-8B8F95791A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7010"/>
            <a:ext cx="5070231" cy="5400989"/>
          </a:xfrm>
        </p:spPr>
        <p:txBody>
          <a:bodyPr>
            <a:normAutofit/>
          </a:bodyPr>
          <a:lstStyle/>
          <a:p>
            <a:r>
              <a:rPr lang="en-US" dirty="0"/>
              <a:t>SSIS is on-premises</a:t>
            </a:r>
          </a:p>
          <a:p>
            <a:r>
              <a:rPr lang="en-US" dirty="0"/>
              <a:t>many up-front costs</a:t>
            </a:r>
          </a:p>
          <a:p>
            <a:pPr lvl="1"/>
            <a:r>
              <a:rPr lang="en-US" dirty="0"/>
              <a:t>server</a:t>
            </a:r>
          </a:p>
          <a:p>
            <a:pPr lvl="1"/>
            <a:r>
              <a:rPr lang="en-US" dirty="0"/>
              <a:t>license costs</a:t>
            </a:r>
          </a:p>
          <a:p>
            <a:pPr lvl="1"/>
            <a:r>
              <a:rPr lang="en-US" dirty="0"/>
              <a:t>cost of installing / configuring /</a:t>
            </a:r>
            <a:br>
              <a:rPr lang="en-US" dirty="0"/>
            </a:br>
            <a:r>
              <a:rPr lang="en-US" dirty="0"/>
              <a:t>capex</a:t>
            </a:r>
          </a:p>
          <a:p>
            <a:r>
              <a:rPr lang="en-US" dirty="0"/>
              <a:t>not many running costs</a:t>
            </a:r>
          </a:p>
          <a:p>
            <a:pPr lvl="1"/>
            <a:r>
              <a:rPr lang="en-US" dirty="0"/>
              <a:t>maintenance</a:t>
            </a:r>
          </a:p>
          <a:p>
            <a:pPr lvl="1"/>
            <a:r>
              <a:rPr lang="en-US" dirty="0"/>
              <a:t>development</a:t>
            </a:r>
          </a:p>
          <a:p>
            <a:pPr lvl="1"/>
            <a:r>
              <a:rPr lang="en-US" dirty="0"/>
              <a:t>“electricity”</a:t>
            </a:r>
          </a:p>
          <a:p>
            <a:r>
              <a:rPr lang="en-US" dirty="0"/>
              <a:t>it doesn’t matter how many packages you run</a:t>
            </a:r>
          </a:p>
          <a:p>
            <a:pPr lvl="1"/>
            <a:r>
              <a:rPr lang="en-US" dirty="0"/>
              <a:t>or how many tasks there are in a package</a:t>
            </a:r>
            <a:endParaRPr lang="nl-BE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DD6EBE-E982-E68A-CC6C-3F6F043CC2E3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ADF is in the cloud</a:t>
            </a:r>
          </a:p>
          <a:p>
            <a:r>
              <a:rPr lang="en-US" dirty="0"/>
              <a:t>SaaS: no up-front costs</a:t>
            </a:r>
          </a:p>
          <a:p>
            <a:pPr lvl="1"/>
            <a:r>
              <a:rPr lang="en-US" dirty="0"/>
              <a:t>maybe a server for an on-premises integration runtime (gateway)</a:t>
            </a:r>
          </a:p>
          <a:p>
            <a:r>
              <a:rPr lang="en-US" dirty="0"/>
              <a:t>many running costs</a:t>
            </a:r>
          </a:p>
          <a:p>
            <a:pPr lvl="1"/>
            <a:r>
              <a:rPr lang="en-US" dirty="0"/>
              <a:t>mostly compute costs per minute</a:t>
            </a:r>
          </a:p>
          <a:p>
            <a:pPr lvl="1"/>
            <a:r>
              <a:rPr lang="en-US" dirty="0"/>
              <a:t>development</a:t>
            </a:r>
          </a:p>
          <a:p>
            <a:r>
              <a:rPr lang="en-US" dirty="0"/>
              <a:t>the number of activities or pipelines has a significant impact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644694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CA24DF-2BB0-89B4-8214-67BD4C4515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97126F-D515-AA15-DEA5-CEAB79C0A2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82277"/>
            <a:ext cx="10515600" cy="807704"/>
          </a:xfrm>
        </p:spPr>
        <p:txBody>
          <a:bodyPr anchor="b">
            <a:normAutofit/>
          </a:bodyPr>
          <a:lstStyle/>
          <a:p>
            <a:r>
              <a:rPr lang="en-US" dirty="0"/>
              <a:t>SSIS vs ADF</a:t>
            </a:r>
            <a:endParaRPr lang="nl-BE" dirty="0"/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A4867992-5AA3-9A7A-C21D-2F3D23AF339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22158041"/>
              </p:ext>
            </p:extLst>
          </p:nvPr>
        </p:nvGraphicFramePr>
        <p:xfrm>
          <a:off x="563879" y="1457011"/>
          <a:ext cx="5445371" cy="47199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75B093B-5E85-0F4B-DCC0-11A0995B929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03287714"/>
              </p:ext>
            </p:extLst>
          </p:nvPr>
        </p:nvGraphicFramePr>
        <p:xfrm>
          <a:off x="6283571" y="1457011"/>
          <a:ext cx="5070231" cy="47199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38978053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419E55-2390-5B0D-C4B3-129542C973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D5F073DA-B35A-214A-F669-765C466DB4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612" y="799151"/>
            <a:ext cx="9084585" cy="1903106"/>
          </a:xfrm>
        </p:spPr>
        <p:txBody>
          <a:bodyPr/>
          <a:lstStyle/>
          <a:p>
            <a:r>
              <a:rPr lang="en-US" dirty="0"/>
              <a:t>How to save on costs</a:t>
            </a:r>
            <a:endParaRPr lang="en-BE" dirty="0"/>
          </a:p>
        </p:txBody>
      </p:sp>
      <p:sp>
        <p:nvSpPr>
          <p:cNvPr id="16" name="Subtitle 15">
            <a:extLst>
              <a:ext uri="{FF2B5EF4-FFF2-40B4-BE49-F238E27FC236}">
                <a16:creationId xmlns:a16="http://schemas.microsoft.com/office/drawing/2014/main" id="{D6F787EB-7778-5996-ABF4-67A2FFA2C60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1760361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41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5E9CC81-A8F4-4439-A4CA-3ADB2CF4B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Contact</a:t>
            </a:r>
            <a:endParaRPr lang="nl-BE" dirty="0"/>
          </a:p>
        </p:txBody>
      </p:sp>
      <p:pic>
        <p:nvPicPr>
          <p:cNvPr id="1030" name="Picture 6" descr="LinkedIn logo">
            <a:extLst>
              <a:ext uri="{FF2B5EF4-FFF2-40B4-BE49-F238E27FC236}">
                <a16:creationId xmlns:a16="http://schemas.microsoft.com/office/drawing/2014/main" id="{ABD504F5-71D8-476F-9098-E5AC766435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764" y="-4401432"/>
            <a:ext cx="838200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Download Twitter Logo Png Transparent Background - Logo Twitter Png PNG  Image with No Background - PNGkey.com">
            <a:extLst>
              <a:ext uri="{FF2B5EF4-FFF2-40B4-BE49-F238E27FC236}">
                <a16:creationId xmlns:a16="http://schemas.microsoft.com/office/drawing/2014/main" id="{1A0F28DB-B120-4149-A9BF-B5891541B4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1909" y="-3502555"/>
            <a:ext cx="838200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raphic 22">
            <a:extLst>
              <a:ext uri="{FF2B5EF4-FFF2-40B4-BE49-F238E27FC236}">
                <a16:creationId xmlns:a16="http://schemas.microsoft.com/office/drawing/2014/main" id="{D5894BAA-8AB2-65D9-1B7A-7DB41CB0FDDB}"/>
              </a:ext>
            </a:extLst>
          </p:cNvPr>
          <p:cNvSpPr/>
          <p:nvPr/>
        </p:nvSpPr>
        <p:spPr>
          <a:xfrm>
            <a:off x="2401908" y="-2558955"/>
            <a:ext cx="1192477" cy="739733"/>
          </a:xfrm>
          <a:custGeom>
            <a:avLst/>
            <a:gdLst>
              <a:gd name="connsiteX0" fmla="*/ 1048173 w 1144481"/>
              <a:gd name="connsiteY0" fmla="*/ 354330 h 688551"/>
              <a:gd name="connsiteX1" fmla="*/ 1144482 w 1144481"/>
              <a:gd name="connsiteY1" fmla="*/ 514138 h 688551"/>
              <a:gd name="connsiteX2" fmla="*/ 1024467 w 1144481"/>
              <a:gd name="connsiteY2" fmla="*/ 683048 h 688551"/>
              <a:gd name="connsiteX3" fmla="*/ 1000760 w 1144481"/>
              <a:gd name="connsiteY3" fmla="*/ 688552 h 688551"/>
              <a:gd name="connsiteX4" fmla="*/ 174413 w 1144481"/>
              <a:gd name="connsiteY4" fmla="*/ 688552 h 688551"/>
              <a:gd name="connsiteX5" fmla="*/ 0 w 1144481"/>
              <a:gd name="connsiteY5" fmla="*/ 495935 h 688551"/>
              <a:gd name="connsiteX6" fmla="*/ 174413 w 1144481"/>
              <a:gd name="connsiteY6" fmla="*/ 303318 h 688551"/>
              <a:gd name="connsiteX7" fmla="*/ 194310 w 1144481"/>
              <a:gd name="connsiteY7" fmla="*/ 305223 h 688551"/>
              <a:gd name="connsiteX8" fmla="*/ 327025 w 1144481"/>
              <a:gd name="connsiteY8" fmla="*/ 225213 h 688551"/>
              <a:gd name="connsiteX9" fmla="*/ 370628 w 1144481"/>
              <a:gd name="connsiteY9" fmla="*/ 232410 h 688551"/>
              <a:gd name="connsiteX10" fmla="*/ 370628 w 1144481"/>
              <a:gd name="connsiteY10" fmla="*/ 225213 h 688551"/>
              <a:gd name="connsiteX11" fmla="*/ 574040 w 1144481"/>
              <a:gd name="connsiteY11" fmla="*/ 0 h 688551"/>
              <a:gd name="connsiteX12" fmla="*/ 757555 w 1144481"/>
              <a:gd name="connsiteY12" fmla="*/ 130810 h 688551"/>
              <a:gd name="connsiteX13" fmla="*/ 853863 w 1144481"/>
              <a:gd name="connsiteY13" fmla="*/ 101812 h 688551"/>
              <a:gd name="connsiteX14" fmla="*/ 1050078 w 1144481"/>
              <a:gd name="connsiteY14" fmla="*/ 319828 h 688551"/>
              <a:gd name="connsiteX15" fmla="*/ 1048173 w 1144481"/>
              <a:gd name="connsiteY15" fmla="*/ 354330 h 688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144481" h="688551">
                <a:moveTo>
                  <a:pt x="1048173" y="354330"/>
                </a:moveTo>
                <a:cubicBezTo>
                  <a:pt x="1106382" y="381635"/>
                  <a:pt x="1144482" y="443442"/>
                  <a:pt x="1144482" y="514138"/>
                </a:cubicBezTo>
                <a:cubicBezTo>
                  <a:pt x="1144482" y="595842"/>
                  <a:pt x="1093682" y="664845"/>
                  <a:pt x="1024467" y="683048"/>
                </a:cubicBezTo>
                <a:lnTo>
                  <a:pt x="1000760" y="688552"/>
                </a:lnTo>
                <a:lnTo>
                  <a:pt x="174413" y="688552"/>
                </a:lnTo>
                <a:cubicBezTo>
                  <a:pt x="78105" y="688552"/>
                  <a:pt x="0" y="601345"/>
                  <a:pt x="0" y="495935"/>
                </a:cubicBezTo>
                <a:cubicBezTo>
                  <a:pt x="0" y="390525"/>
                  <a:pt x="78105" y="303318"/>
                  <a:pt x="174413" y="303318"/>
                </a:cubicBezTo>
                <a:cubicBezTo>
                  <a:pt x="181610" y="303318"/>
                  <a:pt x="187113" y="303318"/>
                  <a:pt x="194310" y="305223"/>
                </a:cubicBezTo>
                <a:cubicBezTo>
                  <a:pt x="223308" y="254423"/>
                  <a:pt x="272415" y="225213"/>
                  <a:pt x="327025" y="225213"/>
                </a:cubicBezTo>
                <a:cubicBezTo>
                  <a:pt x="341630" y="225213"/>
                  <a:pt x="356023" y="227118"/>
                  <a:pt x="370628" y="232410"/>
                </a:cubicBezTo>
                <a:cubicBezTo>
                  <a:pt x="370628" y="230505"/>
                  <a:pt x="370628" y="226907"/>
                  <a:pt x="370628" y="225213"/>
                </a:cubicBezTo>
                <a:cubicBezTo>
                  <a:pt x="370628" y="99907"/>
                  <a:pt x="461433" y="0"/>
                  <a:pt x="574040" y="0"/>
                </a:cubicBezTo>
                <a:cubicBezTo>
                  <a:pt x="652145" y="0"/>
                  <a:pt x="724747" y="52705"/>
                  <a:pt x="757555" y="130810"/>
                </a:cubicBezTo>
                <a:cubicBezTo>
                  <a:pt x="786553" y="112607"/>
                  <a:pt x="819362" y="101812"/>
                  <a:pt x="853863" y="101812"/>
                </a:cubicBezTo>
                <a:cubicBezTo>
                  <a:pt x="962872" y="101812"/>
                  <a:pt x="1050078" y="200025"/>
                  <a:pt x="1050078" y="319828"/>
                </a:cubicBezTo>
                <a:cubicBezTo>
                  <a:pt x="1051772" y="330835"/>
                  <a:pt x="1050078" y="341630"/>
                  <a:pt x="1048173" y="354330"/>
                </a:cubicBezTo>
                <a:close/>
              </a:path>
            </a:pathLst>
          </a:custGeom>
          <a:solidFill>
            <a:srgbClr val="00188F"/>
          </a:solidFill>
          <a:ln w="2117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BE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A89FB90-D1F7-49D7-932B-7A915FE0122D}"/>
              </a:ext>
            </a:extLst>
          </p:cNvPr>
          <p:cNvSpPr txBox="1"/>
          <p:nvPr/>
        </p:nvSpPr>
        <p:spPr>
          <a:xfrm>
            <a:off x="1910130" y="2294509"/>
            <a:ext cx="2292321" cy="2675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Koen Verbeeck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2E475E7-96DF-4E92-BDAA-A0A65DA568CE}"/>
              </a:ext>
            </a:extLst>
          </p:cNvPr>
          <p:cNvSpPr txBox="1"/>
          <p:nvPr/>
        </p:nvSpPr>
        <p:spPr>
          <a:xfrm>
            <a:off x="1910130" y="3148502"/>
            <a:ext cx="2292321" cy="2675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@Ko_Ver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1C574BF-8FBF-4BF2-976A-76C4D9FB4ED1}"/>
              </a:ext>
            </a:extLst>
          </p:cNvPr>
          <p:cNvSpPr txBox="1"/>
          <p:nvPr/>
        </p:nvSpPr>
        <p:spPr>
          <a:xfrm>
            <a:off x="1910130" y="4856489"/>
            <a:ext cx="2292321" cy="2675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SQLkover.com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C335CD5-3FD7-F97A-67F8-48E48E5D262D}"/>
              </a:ext>
            </a:extLst>
          </p:cNvPr>
          <p:cNvSpPr txBox="1"/>
          <p:nvPr/>
        </p:nvSpPr>
        <p:spPr>
          <a:xfrm>
            <a:off x="1910130" y="4002495"/>
            <a:ext cx="2072947" cy="2675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@koenv.bsky.social</a:t>
            </a:r>
            <a:endParaRPr kumimoji="0" lang="en-CA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D16D830-E522-4C0C-E78D-8F34E7373740}"/>
              </a:ext>
            </a:extLst>
          </p:cNvPr>
          <p:cNvGrpSpPr/>
          <p:nvPr/>
        </p:nvGrpSpPr>
        <p:grpSpPr>
          <a:xfrm>
            <a:off x="994023" y="3042655"/>
            <a:ext cx="670848" cy="671487"/>
            <a:chOff x="-3669270" y="3958097"/>
            <a:chExt cx="2773132" cy="2772242"/>
          </a:xfrm>
        </p:grpSpPr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9CDBAAF9-C70C-DDDD-6ECA-5D5595B99B11}"/>
                </a:ext>
              </a:extLst>
            </p:cNvPr>
            <p:cNvSpPr/>
            <p:nvPr/>
          </p:nvSpPr>
          <p:spPr>
            <a:xfrm>
              <a:off x="-3003850" y="4734985"/>
              <a:ext cx="1441962" cy="1221436"/>
            </a:xfrm>
            <a:custGeom>
              <a:avLst/>
              <a:gdLst>
                <a:gd name="connsiteX0" fmla="*/ 1220046 w 1441962"/>
                <a:gd name="connsiteY0" fmla="*/ 111220 h 1221436"/>
                <a:gd name="connsiteX1" fmla="*/ 1220046 w 1441962"/>
                <a:gd name="connsiteY1" fmla="*/ 0 h 1221436"/>
                <a:gd name="connsiteX2" fmla="*/ 1109253 w 1441962"/>
                <a:gd name="connsiteY2" fmla="*/ 0 h 1221436"/>
                <a:gd name="connsiteX3" fmla="*/ 998459 w 1441962"/>
                <a:gd name="connsiteY3" fmla="*/ 0 h 1221436"/>
                <a:gd name="connsiteX4" fmla="*/ 887336 w 1441962"/>
                <a:gd name="connsiteY4" fmla="*/ 0 h 1221436"/>
                <a:gd name="connsiteX5" fmla="*/ 887336 w 1441962"/>
                <a:gd name="connsiteY5" fmla="*/ 111220 h 1221436"/>
                <a:gd name="connsiteX6" fmla="*/ 776543 w 1441962"/>
                <a:gd name="connsiteY6" fmla="*/ 111220 h 1221436"/>
                <a:gd name="connsiteX7" fmla="*/ 776543 w 1441962"/>
                <a:gd name="connsiteY7" fmla="*/ 222109 h 1221436"/>
                <a:gd name="connsiteX8" fmla="*/ 776543 w 1441962"/>
                <a:gd name="connsiteY8" fmla="*/ 333329 h 1221436"/>
                <a:gd name="connsiteX9" fmla="*/ 665750 w 1441962"/>
                <a:gd name="connsiteY9" fmla="*/ 333329 h 1221436"/>
                <a:gd name="connsiteX10" fmla="*/ 665750 w 1441962"/>
                <a:gd name="connsiteY10" fmla="*/ 444219 h 1221436"/>
                <a:gd name="connsiteX11" fmla="*/ 554626 w 1441962"/>
                <a:gd name="connsiteY11" fmla="*/ 444219 h 1221436"/>
                <a:gd name="connsiteX12" fmla="*/ 443833 w 1441962"/>
                <a:gd name="connsiteY12" fmla="*/ 444219 h 1221436"/>
                <a:gd name="connsiteX13" fmla="*/ 443833 w 1441962"/>
                <a:gd name="connsiteY13" fmla="*/ 333329 h 1221436"/>
                <a:gd name="connsiteX14" fmla="*/ 332710 w 1441962"/>
                <a:gd name="connsiteY14" fmla="*/ 333329 h 1221436"/>
                <a:gd name="connsiteX15" fmla="*/ 332710 w 1441962"/>
                <a:gd name="connsiteY15" fmla="*/ 222109 h 1221436"/>
                <a:gd name="connsiteX16" fmla="*/ 221917 w 1441962"/>
                <a:gd name="connsiteY16" fmla="*/ 222109 h 1221436"/>
                <a:gd name="connsiteX17" fmla="*/ 221917 w 1441962"/>
                <a:gd name="connsiteY17" fmla="*/ 111220 h 1221436"/>
                <a:gd name="connsiteX18" fmla="*/ 111123 w 1441962"/>
                <a:gd name="connsiteY18" fmla="*/ 111220 h 1221436"/>
                <a:gd name="connsiteX19" fmla="*/ 111123 w 1441962"/>
                <a:gd name="connsiteY19" fmla="*/ 0 h 1221436"/>
                <a:gd name="connsiteX20" fmla="*/ 0 w 1441962"/>
                <a:gd name="connsiteY20" fmla="*/ 0 h 1221436"/>
                <a:gd name="connsiteX21" fmla="*/ 0 w 1441962"/>
                <a:gd name="connsiteY21" fmla="*/ 111220 h 1221436"/>
                <a:gd name="connsiteX22" fmla="*/ 0 w 1441962"/>
                <a:gd name="connsiteY22" fmla="*/ 222109 h 1221436"/>
                <a:gd name="connsiteX23" fmla="*/ 0 w 1441962"/>
                <a:gd name="connsiteY23" fmla="*/ 333329 h 1221436"/>
                <a:gd name="connsiteX24" fmla="*/ 111123 w 1441962"/>
                <a:gd name="connsiteY24" fmla="*/ 333329 h 1221436"/>
                <a:gd name="connsiteX25" fmla="*/ 111123 w 1441962"/>
                <a:gd name="connsiteY25" fmla="*/ 444219 h 1221436"/>
                <a:gd name="connsiteX26" fmla="*/ 0 w 1441962"/>
                <a:gd name="connsiteY26" fmla="*/ 444219 h 1221436"/>
                <a:gd name="connsiteX27" fmla="*/ 0 w 1441962"/>
                <a:gd name="connsiteY27" fmla="*/ 555108 h 1221436"/>
                <a:gd name="connsiteX28" fmla="*/ 111123 w 1441962"/>
                <a:gd name="connsiteY28" fmla="*/ 555108 h 1221436"/>
                <a:gd name="connsiteX29" fmla="*/ 111123 w 1441962"/>
                <a:gd name="connsiteY29" fmla="*/ 666328 h 1221436"/>
                <a:gd name="connsiteX30" fmla="*/ 221917 w 1441962"/>
                <a:gd name="connsiteY30" fmla="*/ 666328 h 1221436"/>
                <a:gd name="connsiteX31" fmla="*/ 221917 w 1441962"/>
                <a:gd name="connsiteY31" fmla="*/ 777218 h 1221436"/>
                <a:gd name="connsiteX32" fmla="*/ 111123 w 1441962"/>
                <a:gd name="connsiteY32" fmla="*/ 777218 h 1221436"/>
                <a:gd name="connsiteX33" fmla="*/ 111123 w 1441962"/>
                <a:gd name="connsiteY33" fmla="*/ 888108 h 1221436"/>
                <a:gd name="connsiteX34" fmla="*/ 221917 w 1441962"/>
                <a:gd name="connsiteY34" fmla="*/ 888108 h 1221436"/>
                <a:gd name="connsiteX35" fmla="*/ 332710 w 1441962"/>
                <a:gd name="connsiteY35" fmla="*/ 888108 h 1221436"/>
                <a:gd name="connsiteX36" fmla="*/ 332710 w 1441962"/>
                <a:gd name="connsiteY36" fmla="*/ 999327 h 1221436"/>
                <a:gd name="connsiteX37" fmla="*/ 332710 w 1441962"/>
                <a:gd name="connsiteY37" fmla="*/ 1110217 h 1221436"/>
                <a:gd name="connsiteX38" fmla="*/ 221917 w 1441962"/>
                <a:gd name="connsiteY38" fmla="*/ 1110217 h 1221436"/>
                <a:gd name="connsiteX39" fmla="*/ 111123 w 1441962"/>
                <a:gd name="connsiteY39" fmla="*/ 1110217 h 1221436"/>
                <a:gd name="connsiteX40" fmla="*/ 111123 w 1441962"/>
                <a:gd name="connsiteY40" fmla="*/ 1221437 h 1221436"/>
                <a:gd name="connsiteX41" fmla="*/ 221917 w 1441962"/>
                <a:gd name="connsiteY41" fmla="*/ 1221437 h 1221436"/>
                <a:gd name="connsiteX42" fmla="*/ 332710 w 1441962"/>
                <a:gd name="connsiteY42" fmla="*/ 1221437 h 1221436"/>
                <a:gd name="connsiteX43" fmla="*/ 443833 w 1441962"/>
                <a:gd name="connsiteY43" fmla="*/ 1221437 h 1221436"/>
                <a:gd name="connsiteX44" fmla="*/ 554626 w 1441962"/>
                <a:gd name="connsiteY44" fmla="*/ 1221437 h 1221436"/>
                <a:gd name="connsiteX45" fmla="*/ 665750 w 1441962"/>
                <a:gd name="connsiteY45" fmla="*/ 1221437 h 1221436"/>
                <a:gd name="connsiteX46" fmla="*/ 776543 w 1441962"/>
                <a:gd name="connsiteY46" fmla="*/ 1221437 h 1221436"/>
                <a:gd name="connsiteX47" fmla="*/ 887336 w 1441962"/>
                <a:gd name="connsiteY47" fmla="*/ 1221437 h 1221436"/>
                <a:gd name="connsiteX48" fmla="*/ 887336 w 1441962"/>
                <a:gd name="connsiteY48" fmla="*/ 1110217 h 1221436"/>
                <a:gd name="connsiteX49" fmla="*/ 998459 w 1441962"/>
                <a:gd name="connsiteY49" fmla="*/ 1110217 h 1221436"/>
                <a:gd name="connsiteX50" fmla="*/ 998459 w 1441962"/>
                <a:gd name="connsiteY50" fmla="*/ 999327 h 1221436"/>
                <a:gd name="connsiteX51" fmla="*/ 1109253 w 1441962"/>
                <a:gd name="connsiteY51" fmla="*/ 999327 h 1221436"/>
                <a:gd name="connsiteX52" fmla="*/ 1109253 w 1441962"/>
                <a:gd name="connsiteY52" fmla="*/ 888108 h 1221436"/>
                <a:gd name="connsiteX53" fmla="*/ 1220046 w 1441962"/>
                <a:gd name="connsiteY53" fmla="*/ 888108 h 1221436"/>
                <a:gd name="connsiteX54" fmla="*/ 1220046 w 1441962"/>
                <a:gd name="connsiteY54" fmla="*/ 777218 h 1221436"/>
                <a:gd name="connsiteX55" fmla="*/ 1220046 w 1441962"/>
                <a:gd name="connsiteY55" fmla="*/ 666328 h 1221436"/>
                <a:gd name="connsiteX56" fmla="*/ 1331169 w 1441962"/>
                <a:gd name="connsiteY56" fmla="*/ 666328 h 1221436"/>
                <a:gd name="connsiteX57" fmla="*/ 1331169 w 1441962"/>
                <a:gd name="connsiteY57" fmla="*/ 555108 h 1221436"/>
                <a:gd name="connsiteX58" fmla="*/ 1331169 w 1441962"/>
                <a:gd name="connsiteY58" fmla="*/ 444219 h 1221436"/>
                <a:gd name="connsiteX59" fmla="*/ 1220046 w 1441962"/>
                <a:gd name="connsiteY59" fmla="*/ 444219 h 1221436"/>
                <a:gd name="connsiteX60" fmla="*/ 1220046 w 1441962"/>
                <a:gd name="connsiteY60" fmla="*/ 333329 h 1221436"/>
                <a:gd name="connsiteX61" fmla="*/ 1331169 w 1441962"/>
                <a:gd name="connsiteY61" fmla="*/ 333329 h 1221436"/>
                <a:gd name="connsiteX62" fmla="*/ 1331169 w 1441962"/>
                <a:gd name="connsiteY62" fmla="*/ 222109 h 1221436"/>
                <a:gd name="connsiteX63" fmla="*/ 1441963 w 1441962"/>
                <a:gd name="connsiteY63" fmla="*/ 222109 h 1221436"/>
                <a:gd name="connsiteX64" fmla="*/ 1441963 w 1441962"/>
                <a:gd name="connsiteY64" fmla="*/ 111220 h 1221436"/>
                <a:gd name="connsiteX65" fmla="*/ 1331169 w 1441962"/>
                <a:gd name="connsiteY65" fmla="*/ 111220 h 1221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1441962" h="1221436">
                  <a:moveTo>
                    <a:pt x="1220046" y="111220"/>
                  </a:moveTo>
                  <a:lnTo>
                    <a:pt x="1220046" y="0"/>
                  </a:lnTo>
                  <a:lnTo>
                    <a:pt x="1109253" y="0"/>
                  </a:lnTo>
                  <a:lnTo>
                    <a:pt x="998459" y="0"/>
                  </a:lnTo>
                  <a:lnTo>
                    <a:pt x="887336" y="0"/>
                  </a:lnTo>
                  <a:lnTo>
                    <a:pt x="887336" y="111220"/>
                  </a:lnTo>
                  <a:lnTo>
                    <a:pt x="776543" y="111220"/>
                  </a:lnTo>
                  <a:lnTo>
                    <a:pt x="776543" y="222109"/>
                  </a:lnTo>
                  <a:lnTo>
                    <a:pt x="776543" y="333329"/>
                  </a:lnTo>
                  <a:lnTo>
                    <a:pt x="665750" y="333329"/>
                  </a:lnTo>
                  <a:lnTo>
                    <a:pt x="665750" y="444219"/>
                  </a:lnTo>
                  <a:lnTo>
                    <a:pt x="554626" y="444219"/>
                  </a:lnTo>
                  <a:lnTo>
                    <a:pt x="443833" y="444219"/>
                  </a:lnTo>
                  <a:lnTo>
                    <a:pt x="443833" y="333329"/>
                  </a:lnTo>
                  <a:lnTo>
                    <a:pt x="332710" y="333329"/>
                  </a:lnTo>
                  <a:lnTo>
                    <a:pt x="332710" y="222109"/>
                  </a:lnTo>
                  <a:lnTo>
                    <a:pt x="221917" y="222109"/>
                  </a:lnTo>
                  <a:lnTo>
                    <a:pt x="221917" y="111220"/>
                  </a:lnTo>
                  <a:lnTo>
                    <a:pt x="111123" y="111220"/>
                  </a:lnTo>
                  <a:lnTo>
                    <a:pt x="111123" y="0"/>
                  </a:lnTo>
                  <a:lnTo>
                    <a:pt x="0" y="0"/>
                  </a:lnTo>
                  <a:lnTo>
                    <a:pt x="0" y="111220"/>
                  </a:lnTo>
                  <a:lnTo>
                    <a:pt x="0" y="222109"/>
                  </a:lnTo>
                  <a:lnTo>
                    <a:pt x="0" y="333329"/>
                  </a:lnTo>
                  <a:lnTo>
                    <a:pt x="111123" y="333329"/>
                  </a:lnTo>
                  <a:lnTo>
                    <a:pt x="111123" y="444219"/>
                  </a:lnTo>
                  <a:lnTo>
                    <a:pt x="0" y="444219"/>
                  </a:lnTo>
                  <a:lnTo>
                    <a:pt x="0" y="555108"/>
                  </a:lnTo>
                  <a:lnTo>
                    <a:pt x="111123" y="555108"/>
                  </a:lnTo>
                  <a:lnTo>
                    <a:pt x="111123" y="666328"/>
                  </a:lnTo>
                  <a:lnTo>
                    <a:pt x="221917" y="666328"/>
                  </a:lnTo>
                  <a:lnTo>
                    <a:pt x="221917" y="777218"/>
                  </a:lnTo>
                  <a:lnTo>
                    <a:pt x="111123" y="777218"/>
                  </a:lnTo>
                  <a:lnTo>
                    <a:pt x="111123" y="888108"/>
                  </a:lnTo>
                  <a:lnTo>
                    <a:pt x="221917" y="888108"/>
                  </a:lnTo>
                  <a:lnTo>
                    <a:pt x="332710" y="888108"/>
                  </a:lnTo>
                  <a:lnTo>
                    <a:pt x="332710" y="999327"/>
                  </a:lnTo>
                  <a:lnTo>
                    <a:pt x="332710" y="1110217"/>
                  </a:lnTo>
                  <a:lnTo>
                    <a:pt x="221917" y="1110217"/>
                  </a:lnTo>
                  <a:lnTo>
                    <a:pt x="111123" y="1110217"/>
                  </a:lnTo>
                  <a:lnTo>
                    <a:pt x="111123" y="1221437"/>
                  </a:lnTo>
                  <a:lnTo>
                    <a:pt x="221917" y="1221437"/>
                  </a:lnTo>
                  <a:lnTo>
                    <a:pt x="332710" y="1221437"/>
                  </a:lnTo>
                  <a:lnTo>
                    <a:pt x="443833" y="1221437"/>
                  </a:lnTo>
                  <a:lnTo>
                    <a:pt x="554626" y="1221437"/>
                  </a:lnTo>
                  <a:lnTo>
                    <a:pt x="665750" y="1221437"/>
                  </a:lnTo>
                  <a:lnTo>
                    <a:pt x="776543" y="1221437"/>
                  </a:lnTo>
                  <a:lnTo>
                    <a:pt x="887336" y="1221437"/>
                  </a:lnTo>
                  <a:lnTo>
                    <a:pt x="887336" y="1110217"/>
                  </a:lnTo>
                  <a:lnTo>
                    <a:pt x="998459" y="1110217"/>
                  </a:lnTo>
                  <a:lnTo>
                    <a:pt x="998459" y="999327"/>
                  </a:lnTo>
                  <a:lnTo>
                    <a:pt x="1109253" y="999327"/>
                  </a:lnTo>
                  <a:lnTo>
                    <a:pt x="1109253" y="888108"/>
                  </a:lnTo>
                  <a:lnTo>
                    <a:pt x="1220046" y="888108"/>
                  </a:lnTo>
                  <a:lnTo>
                    <a:pt x="1220046" y="777218"/>
                  </a:lnTo>
                  <a:lnTo>
                    <a:pt x="1220046" y="666328"/>
                  </a:lnTo>
                  <a:lnTo>
                    <a:pt x="1331169" y="666328"/>
                  </a:lnTo>
                  <a:lnTo>
                    <a:pt x="1331169" y="555108"/>
                  </a:lnTo>
                  <a:lnTo>
                    <a:pt x="1331169" y="444219"/>
                  </a:lnTo>
                  <a:lnTo>
                    <a:pt x="1220046" y="444219"/>
                  </a:lnTo>
                  <a:lnTo>
                    <a:pt x="1220046" y="333329"/>
                  </a:lnTo>
                  <a:lnTo>
                    <a:pt x="1331169" y="333329"/>
                  </a:lnTo>
                  <a:lnTo>
                    <a:pt x="1331169" y="222109"/>
                  </a:lnTo>
                  <a:lnTo>
                    <a:pt x="1441963" y="222109"/>
                  </a:lnTo>
                  <a:lnTo>
                    <a:pt x="1441963" y="111220"/>
                  </a:lnTo>
                  <a:lnTo>
                    <a:pt x="1331169" y="111220"/>
                  </a:lnTo>
                  <a:close/>
                </a:path>
              </a:pathLst>
            </a:custGeom>
            <a:solidFill>
              <a:srgbClr val="FFFFFF"/>
            </a:solidFill>
            <a:ln w="329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+mn-cs"/>
              </a:endParaRPr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B7F1FA93-F350-028B-DCDE-7ABE8EE808D5}"/>
                </a:ext>
              </a:extLst>
            </p:cNvPr>
            <p:cNvSpPr/>
            <p:nvPr/>
          </p:nvSpPr>
          <p:spPr>
            <a:xfrm>
              <a:off x="-3669270" y="3958097"/>
              <a:ext cx="2773132" cy="2772242"/>
            </a:xfrm>
            <a:custGeom>
              <a:avLst/>
              <a:gdLst>
                <a:gd name="connsiteX0" fmla="*/ 2662009 w 2773132"/>
                <a:gd name="connsiteY0" fmla="*/ 221779 h 2772242"/>
                <a:gd name="connsiteX1" fmla="*/ 2551216 w 2773132"/>
                <a:gd name="connsiteY1" fmla="*/ 221779 h 2772242"/>
                <a:gd name="connsiteX2" fmla="*/ 2551216 w 2773132"/>
                <a:gd name="connsiteY2" fmla="*/ 110890 h 2772242"/>
                <a:gd name="connsiteX3" fmla="*/ 2440092 w 2773132"/>
                <a:gd name="connsiteY3" fmla="*/ 110890 h 2772242"/>
                <a:gd name="connsiteX4" fmla="*/ 2440092 w 2773132"/>
                <a:gd name="connsiteY4" fmla="*/ 0 h 2772242"/>
                <a:gd name="connsiteX5" fmla="*/ 2329299 w 2773132"/>
                <a:gd name="connsiteY5" fmla="*/ 0 h 2772242"/>
                <a:gd name="connsiteX6" fmla="*/ 2218506 w 2773132"/>
                <a:gd name="connsiteY6" fmla="*/ 0 h 2772242"/>
                <a:gd name="connsiteX7" fmla="*/ 2107712 w 2773132"/>
                <a:gd name="connsiteY7" fmla="*/ 0 h 2772242"/>
                <a:gd name="connsiteX8" fmla="*/ 1996919 w 2773132"/>
                <a:gd name="connsiteY8" fmla="*/ 0 h 2772242"/>
                <a:gd name="connsiteX9" fmla="*/ 1886126 w 2773132"/>
                <a:gd name="connsiteY9" fmla="*/ 0 h 2772242"/>
                <a:gd name="connsiteX10" fmla="*/ 1775332 w 2773132"/>
                <a:gd name="connsiteY10" fmla="*/ 0 h 2772242"/>
                <a:gd name="connsiteX11" fmla="*/ 1664539 w 2773132"/>
                <a:gd name="connsiteY11" fmla="*/ 0 h 2772242"/>
                <a:gd name="connsiteX12" fmla="*/ 1553745 w 2773132"/>
                <a:gd name="connsiteY12" fmla="*/ 0 h 2772242"/>
                <a:gd name="connsiteX13" fmla="*/ 1442952 w 2773132"/>
                <a:gd name="connsiteY13" fmla="*/ 0 h 2772242"/>
                <a:gd name="connsiteX14" fmla="*/ 1332159 w 2773132"/>
                <a:gd name="connsiteY14" fmla="*/ 0 h 2772242"/>
                <a:gd name="connsiteX15" fmla="*/ 1220046 w 2773132"/>
                <a:gd name="connsiteY15" fmla="*/ 0 h 2772242"/>
                <a:gd name="connsiteX16" fmla="*/ 1109253 w 2773132"/>
                <a:gd name="connsiteY16" fmla="*/ 0 h 2772242"/>
                <a:gd name="connsiteX17" fmla="*/ 998459 w 2773132"/>
                <a:gd name="connsiteY17" fmla="*/ 0 h 2772242"/>
                <a:gd name="connsiteX18" fmla="*/ 887666 w 2773132"/>
                <a:gd name="connsiteY18" fmla="*/ 0 h 2772242"/>
                <a:gd name="connsiteX19" fmla="*/ 776873 w 2773132"/>
                <a:gd name="connsiteY19" fmla="*/ 0 h 2772242"/>
                <a:gd name="connsiteX20" fmla="*/ 666079 w 2773132"/>
                <a:gd name="connsiteY20" fmla="*/ 0 h 2772242"/>
                <a:gd name="connsiteX21" fmla="*/ 555286 w 2773132"/>
                <a:gd name="connsiteY21" fmla="*/ 0 h 2772242"/>
                <a:gd name="connsiteX22" fmla="*/ 444493 w 2773132"/>
                <a:gd name="connsiteY22" fmla="*/ 0 h 2772242"/>
                <a:gd name="connsiteX23" fmla="*/ 333699 w 2773132"/>
                <a:gd name="connsiteY23" fmla="*/ 0 h 2772242"/>
                <a:gd name="connsiteX24" fmla="*/ 333699 w 2773132"/>
                <a:gd name="connsiteY24" fmla="*/ 110890 h 2772242"/>
                <a:gd name="connsiteX25" fmla="*/ 221917 w 2773132"/>
                <a:gd name="connsiteY25" fmla="*/ 110890 h 2772242"/>
                <a:gd name="connsiteX26" fmla="*/ 221917 w 2773132"/>
                <a:gd name="connsiteY26" fmla="*/ 221779 h 2772242"/>
                <a:gd name="connsiteX27" fmla="*/ 110793 w 2773132"/>
                <a:gd name="connsiteY27" fmla="*/ 221779 h 2772242"/>
                <a:gd name="connsiteX28" fmla="*/ 110793 w 2773132"/>
                <a:gd name="connsiteY28" fmla="*/ 332669 h 2772242"/>
                <a:gd name="connsiteX29" fmla="*/ 0 w 2773132"/>
                <a:gd name="connsiteY29" fmla="*/ 332669 h 2772242"/>
                <a:gd name="connsiteX30" fmla="*/ 0 w 2773132"/>
                <a:gd name="connsiteY30" fmla="*/ 443559 h 2772242"/>
                <a:gd name="connsiteX31" fmla="*/ 0 w 2773132"/>
                <a:gd name="connsiteY31" fmla="*/ 554449 h 2772242"/>
                <a:gd name="connsiteX32" fmla="*/ 0 w 2773132"/>
                <a:gd name="connsiteY32" fmla="*/ 665338 h 2772242"/>
                <a:gd name="connsiteX33" fmla="*/ 0 w 2773132"/>
                <a:gd name="connsiteY33" fmla="*/ 776228 h 2772242"/>
                <a:gd name="connsiteX34" fmla="*/ 0 w 2773132"/>
                <a:gd name="connsiteY34" fmla="*/ 887118 h 2772242"/>
                <a:gd name="connsiteX35" fmla="*/ 0 w 2773132"/>
                <a:gd name="connsiteY35" fmla="*/ 998007 h 2772242"/>
                <a:gd name="connsiteX36" fmla="*/ 0 w 2773132"/>
                <a:gd name="connsiteY36" fmla="*/ 1108897 h 2772242"/>
                <a:gd name="connsiteX37" fmla="*/ 0 w 2773132"/>
                <a:gd name="connsiteY37" fmla="*/ 1219787 h 2772242"/>
                <a:gd name="connsiteX38" fmla="*/ 0 w 2773132"/>
                <a:gd name="connsiteY38" fmla="*/ 1330676 h 2772242"/>
                <a:gd name="connsiteX39" fmla="*/ 0 w 2773132"/>
                <a:gd name="connsiteY39" fmla="*/ 1441566 h 2772242"/>
                <a:gd name="connsiteX40" fmla="*/ 0 w 2773132"/>
                <a:gd name="connsiteY40" fmla="*/ 1552456 h 2772242"/>
                <a:gd name="connsiteX41" fmla="*/ 0 w 2773132"/>
                <a:gd name="connsiteY41" fmla="*/ 1663346 h 2772242"/>
                <a:gd name="connsiteX42" fmla="*/ 0 w 2773132"/>
                <a:gd name="connsiteY42" fmla="*/ 1774235 h 2772242"/>
                <a:gd name="connsiteX43" fmla="*/ 0 w 2773132"/>
                <a:gd name="connsiteY43" fmla="*/ 1885125 h 2772242"/>
                <a:gd name="connsiteX44" fmla="*/ 0 w 2773132"/>
                <a:gd name="connsiteY44" fmla="*/ 1996015 h 2772242"/>
                <a:gd name="connsiteX45" fmla="*/ 0 w 2773132"/>
                <a:gd name="connsiteY45" fmla="*/ 2106905 h 2772242"/>
                <a:gd name="connsiteX46" fmla="*/ 0 w 2773132"/>
                <a:gd name="connsiteY46" fmla="*/ 2217794 h 2772242"/>
                <a:gd name="connsiteX47" fmla="*/ 0 w 2773132"/>
                <a:gd name="connsiteY47" fmla="*/ 2328684 h 2772242"/>
                <a:gd name="connsiteX48" fmla="*/ 0 w 2773132"/>
                <a:gd name="connsiteY48" fmla="*/ 2439573 h 2772242"/>
                <a:gd name="connsiteX49" fmla="*/ 110793 w 2773132"/>
                <a:gd name="connsiteY49" fmla="*/ 2439573 h 2772242"/>
                <a:gd name="connsiteX50" fmla="*/ 110793 w 2773132"/>
                <a:gd name="connsiteY50" fmla="*/ 2550463 h 2772242"/>
                <a:gd name="connsiteX51" fmla="*/ 221587 w 2773132"/>
                <a:gd name="connsiteY51" fmla="*/ 2550463 h 2772242"/>
                <a:gd name="connsiteX52" fmla="*/ 221587 w 2773132"/>
                <a:gd name="connsiteY52" fmla="*/ 2661353 h 2772242"/>
                <a:gd name="connsiteX53" fmla="*/ 332380 w 2773132"/>
                <a:gd name="connsiteY53" fmla="*/ 2661353 h 2772242"/>
                <a:gd name="connsiteX54" fmla="*/ 332380 w 2773132"/>
                <a:gd name="connsiteY54" fmla="*/ 2772243 h 2772242"/>
                <a:gd name="connsiteX55" fmla="*/ 443174 w 2773132"/>
                <a:gd name="connsiteY55" fmla="*/ 2772243 h 2772242"/>
                <a:gd name="connsiteX56" fmla="*/ 553967 w 2773132"/>
                <a:gd name="connsiteY56" fmla="*/ 2772243 h 2772242"/>
                <a:gd name="connsiteX57" fmla="*/ 664760 w 2773132"/>
                <a:gd name="connsiteY57" fmla="*/ 2772243 h 2772242"/>
                <a:gd name="connsiteX58" fmla="*/ 775554 w 2773132"/>
                <a:gd name="connsiteY58" fmla="*/ 2772243 h 2772242"/>
                <a:gd name="connsiteX59" fmla="*/ 886347 w 2773132"/>
                <a:gd name="connsiteY59" fmla="*/ 2772243 h 2772242"/>
                <a:gd name="connsiteX60" fmla="*/ 997140 w 2773132"/>
                <a:gd name="connsiteY60" fmla="*/ 2772243 h 2772242"/>
                <a:gd name="connsiteX61" fmla="*/ 1107934 w 2773132"/>
                <a:gd name="connsiteY61" fmla="*/ 2772243 h 2772242"/>
                <a:gd name="connsiteX62" fmla="*/ 1220046 w 2773132"/>
                <a:gd name="connsiteY62" fmla="*/ 2772243 h 2772242"/>
                <a:gd name="connsiteX63" fmla="*/ 1330840 w 2773132"/>
                <a:gd name="connsiteY63" fmla="*/ 2772243 h 2772242"/>
                <a:gd name="connsiteX64" fmla="*/ 1441633 w 2773132"/>
                <a:gd name="connsiteY64" fmla="*/ 2772243 h 2772242"/>
                <a:gd name="connsiteX65" fmla="*/ 1552426 w 2773132"/>
                <a:gd name="connsiteY65" fmla="*/ 2772243 h 2772242"/>
                <a:gd name="connsiteX66" fmla="*/ 1663220 w 2773132"/>
                <a:gd name="connsiteY66" fmla="*/ 2772243 h 2772242"/>
                <a:gd name="connsiteX67" fmla="*/ 1774013 w 2773132"/>
                <a:gd name="connsiteY67" fmla="*/ 2772243 h 2772242"/>
                <a:gd name="connsiteX68" fmla="*/ 1884806 w 2773132"/>
                <a:gd name="connsiteY68" fmla="*/ 2772243 h 2772242"/>
                <a:gd name="connsiteX69" fmla="*/ 1995600 w 2773132"/>
                <a:gd name="connsiteY69" fmla="*/ 2772243 h 2772242"/>
                <a:gd name="connsiteX70" fmla="*/ 2106393 w 2773132"/>
                <a:gd name="connsiteY70" fmla="*/ 2772243 h 2772242"/>
                <a:gd name="connsiteX71" fmla="*/ 2217187 w 2773132"/>
                <a:gd name="connsiteY71" fmla="*/ 2772243 h 2772242"/>
                <a:gd name="connsiteX72" fmla="*/ 2327980 w 2773132"/>
                <a:gd name="connsiteY72" fmla="*/ 2772243 h 2772242"/>
                <a:gd name="connsiteX73" fmla="*/ 2440092 w 2773132"/>
                <a:gd name="connsiteY73" fmla="*/ 2772243 h 2772242"/>
                <a:gd name="connsiteX74" fmla="*/ 2440092 w 2773132"/>
                <a:gd name="connsiteY74" fmla="*/ 2661353 h 2772242"/>
                <a:gd name="connsiteX75" fmla="*/ 2550886 w 2773132"/>
                <a:gd name="connsiteY75" fmla="*/ 2661353 h 2772242"/>
                <a:gd name="connsiteX76" fmla="*/ 2550886 w 2773132"/>
                <a:gd name="connsiteY76" fmla="*/ 2550463 h 2772242"/>
                <a:gd name="connsiteX77" fmla="*/ 2661679 w 2773132"/>
                <a:gd name="connsiteY77" fmla="*/ 2550463 h 2772242"/>
                <a:gd name="connsiteX78" fmla="*/ 2661679 w 2773132"/>
                <a:gd name="connsiteY78" fmla="*/ 2439573 h 2772242"/>
                <a:gd name="connsiteX79" fmla="*/ 2773132 w 2773132"/>
                <a:gd name="connsiteY79" fmla="*/ 2439573 h 2772242"/>
                <a:gd name="connsiteX80" fmla="*/ 2773132 w 2773132"/>
                <a:gd name="connsiteY80" fmla="*/ 2328684 h 2772242"/>
                <a:gd name="connsiteX81" fmla="*/ 2773132 w 2773132"/>
                <a:gd name="connsiteY81" fmla="*/ 2217794 h 2772242"/>
                <a:gd name="connsiteX82" fmla="*/ 2773132 w 2773132"/>
                <a:gd name="connsiteY82" fmla="*/ 2106905 h 2772242"/>
                <a:gd name="connsiteX83" fmla="*/ 2773132 w 2773132"/>
                <a:gd name="connsiteY83" fmla="*/ 1998325 h 2772242"/>
                <a:gd name="connsiteX84" fmla="*/ 2773132 w 2773132"/>
                <a:gd name="connsiteY84" fmla="*/ 1887435 h 2772242"/>
                <a:gd name="connsiteX85" fmla="*/ 2773132 w 2773132"/>
                <a:gd name="connsiteY85" fmla="*/ 1776546 h 2772242"/>
                <a:gd name="connsiteX86" fmla="*/ 2773132 w 2773132"/>
                <a:gd name="connsiteY86" fmla="*/ 1664996 h 2772242"/>
                <a:gd name="connsiteX87" fmla="*/ 2773132 w 2773132"/>
                <a:gd name="connsiteY87" fmla="*/ 1554106 h 2772242"/>
                <a:gd name="connsiteX88" fmla="*/ 2773132 w 2773132"/>
                <a:gd name="connsiteY88" fmla="*/ 1443216 h 2772242"/>
                <a:gd name="connsiteX89" fmla="*/ 2773132 w 2773132"/>
                <a:gd name="connsiteY89" fmla="*/ 1332326 h 2772242"/>
                <a:gd name="connsiteX90" fmla="*/ 2773132 w 2773132"/>
                <a:gd name="connsiteY90" fmla="*/ 1221437 h 2772242"/>
                <a:gd name="connsiteX91" fmla="*/ 2773132 w 2773132"/>
                <a:gd name="connsiteY91" fmla="*/ 1110547 h 2772242"/>
                <a:gd name="connsiteX92" fmla="*/ 2773132 w 2773132"/>
                <a:gd name="connsiteY92" fmla="*/ 999658 h 2772242"/>
                <a:gd name="connsiteX93" fmla="*/ 2773132 w 2773132"/>
                <a:gd name="connsiteY93" fmla="*/ 888768 h 2772242"/>
                <a:gd name="connsiteX94" fmla="*/ 2773132 w 2773132"/>
                <a:gd name="connsiteY94" fmla="*/ 777878 h 2772242"/>
                <a:gd name="connsiteX95" fmla="*/ 2773132 w 2773132"/>
                <a:gd name="connsiteY95" fmla="*/ 666988 h 2772242"/>
                <a:gd name="connsiteX96" fmla="*/ 2773132 w 2773132"/>
                <a:gd name="connsiteY96" fmla="*/ 556099 h 2772242"/>
                <a:gd name="connsiteX97" fmla="*/ 2773132 w 2773132"/>
                <a:gd name="connsiteY97" fmla="*/ 443889 h 2772242"/>
                <a:gd name="connsiteX98" fmla="*/ 2773132 w 2773132"/>
                <a:gd name="connsiteY98" fmla="*/ 332999 h 2772242"/>
                <a:gd name="connsiteX99" fmla="*/ 2662339 w 2773132"/>
                <a:gd name="connsiteY99" fmla="*/ 332999 h 2772242"/>
                <a:gd name="connsiteX100" fmla="*/ 2662339 w 2773132"/>
                <a:gd name="connsiteY100" fmla="*/ 221779 h 2772242"/>
                <a:gd name="connsiteX101" fmla="*/ 776543 w 2773132"/>
                <a:gd name="connsiteY101" fmla="*/ 776888 h 2772242"/>
                <a:gd name="connsiteX102" fmla="*/ 776543 w 2773132"/>
                <a:gd name="connsiteY102" fmla="*/ 887778 h 2772242"/>
                <a:gd name="connsiteX103" fmla="*/ 887336 w 2773132"/>
                <a:gd name="connsiteY103" fmla="*/ 887778 h 2772242"/>
                <a:gd name="connsiteX104" fmla="*/ 887336 w 2773132"/>
                <a:gd name="connsiteY104" fmla="*/ 998667 h 2772242"/>
                <a:gd name="connsiteX105" fmla="*/ 998130 w 2773132"/>
                <a:gd name="connsiteY105" fmla="*/ 998667 h 2772242"/>
                <a:gd name="connsiteX106" fmla="*/ 998130 w 2773132"/>
                <a:gd name="connsiteY106" fmla="*/ 1109557 h 2772242"/>
                <a:gd name="connsiteX107" fmla="*/ 1108923 w 2773132"/>
                <a:gd name="connsiteY107" fmla="*/ 1109557 h 2772242"/>
                <a:gd name="connsiteX108" fmla="*/ 1108923 w 2773132"/>
                <a:gd name="connsiteY108" fmla="*/ 1220447 h 2772242"/>
                <a:gd name="connsiteX109" fmla="*/ 1220046 w 2773132"/>
                <a:gd name="connsiteY109" fmla="*/ 1220447 h 2772242"/>
                <a:gd name="connsiteX110" fmla="*/ 1330840 w 2773132"/>
                <a:gd name="connsiteY110" fmla="*/ 1220447 h 2772242"/>
                <a:gd name="connsiteX111" fmla="*/ 1330840 w 2773132"/>
                <a:gd name="connsiteY111" fmla="*/ 1109557 h 2772242"/>
                <a:gd name="connsiteX112" fmla="*/ 1441633 w 2773132"/>
                <a:gd name="connsiteY112" fmla="*/ 1109557 h 2772242"/>
                <a:gd name="connsiteX113" fmla="*/ 1441633 w 2773132"/>
                <a:gd name="connsiteY113" fmla="*/ 998667 h 2772242"/>
                <a:gd name="connsiteX114" fmla="*/ 1441633 w 2773132"/>
                <a:gd name="connsiteY114" fmla="*/ 887778 h 2772242"/>
                <a:gd name="connsiteX115" fmla="*/ 1552426 w 2773132"/>
                <a:gd name="connsiteY115" fmla="*/ 887778 h 2772242"/>
                <a:gd name="connsiteX116" fmla="*/ 1552426 w 2773132"/>
                <a:gd name="connsiteY116" fmla="*/ 776888 h 2772242"/>
                <a:gd name="connsiteX117" fmla="*/ 1663220 w 2773132"/>
                <a:gd name="connsiteY117" fmla="*/ 776888 h 2772242"/>
                <a:gd name="connsiteX118" fmla="*/ 1774013 w 2773132"/>
                <a:gd name="connsiteY118" fmla="*/ 776888 h 2772242"/>
                <a:gd name="connsiteX119" fmla="*/ 1884806 w 2773132"/>
                <a:gd name="connsiteY119" fmla="*/ 776888 h 2772242"/>
                <a:gd name="connsiteX120" fmla="*/ 1884806 w 2773132"/>
                <a:gd name="connsiteY120" fmla="*/ 887778 h 2772242"/>
                <a:gd name="connsiteX121" fmla="*/ 1995600 w 2773132"/>
                <a:gd name="connsiteY121" fmla="*/ 887778 h 2772242"/>
                <a:gd name="connsiteX122" fmla="*/ 2106393 w 2773132"/>
                <a:gd name="connsiteY122" fmla="*/ 887778 h 2772242"/>
                <a:gd name="connsiteX123" fmla="*/ 2106393 w 2773132"/>
                <a:gd name="connsiteY123" fmla="*/ 998667 h 2772242"/>
                <a:gd name="connsiteX124" fmla="*/ 1995600 w 2773132"/>
                <a:gd name="connsiteY124" fmla="*/ 998667 h 2772242"/>
                <a:gd name="connsiteX125" fmla="*/ 1995600 w 2773132"/>
                <a:gd name="connsiteY125" fmla="*/ 1109557 h 2772242"/>
                <a:gd name="connsiteX126" fmla="*/ 1884806 w 2773132"/>
                <a:gd name="connsiteY126" fmla="*/ 1109557 h 2772242"/>
                <a:gd name="connsiteX127" fmla="*/ 1884806 w 2773132"/>
                <a:gd name="connsiteY127" fmla="*/ 1220447 h 2772242"/>
                <a:gd name="connsiteX128" fmla="*/ 1995600 w 2773132"/>
                <a:gd name="connsiteY128" fmla="*/ 1220447 h 2772242"/>
                <a:gd name="connsiteX129" fmla="*/ 1995600 w 2773132"/>
                <a:gd name="connsiteY129" fmla="*/ 1331337 h 2772242"/>
                <a:gd name="connsiteX130" fmla="*/ 1995600 w 2773132"/>
                <a:gd name="connsiteY130" fmla="*/ 1442226 h 2772242"/>
                <a:gd name="connsiteX131" fmla="*/ 1884806 w 2773132"/>
                <a:gd name="connsiteY131" fmla="*/ 1442226 h 2772242"/>
                <a:gd name="connsiteX132" fmla="*/ 1884806 w 2773132"/>
                <a:gd name="connsiteY132" fmla="*/ 1553116 h 2772242"/>
                <a:gd name="connsiteX133" fmla="*/ 1884806 w 2773132"/>
                <a:gd name="connsiteY133" fmla="*/ 1664005 h 2772242"/>
                <a:gd name="connsiteX134" fmla="*/ 1774013 w 2773132"/>
                <a:gd name="connsiteY134" fmla="*/ 1664005 h 2772242"/>
                <a:gd name="connsiteX135" fmla="*/ 1774013 w 2773132"/>
                <a:gd name="connsiteY135" fmla="*/ 1774896 h 2772242"/>
                <a:gd name="connsiteX136" fmla="*/ 1663220 w 2773132"/>
                <a:gd name="connsiteY136" fmla="*/ 1774896 h 2772242"/>
                <a:gd name="connsiteX137" fmla="*/ 1663220 w 2773132"/>
                <a:gd name="connsiteY137" fmla="*/ 1885785 h 2772242"/>
                <a:gd name="connsiteX138" fmla="*/ 1552426 w 2773132"/>
                <a:gd name="connsiteY138" fmla="*/ 1885785 h 2772242"/>
                <a:gd name="connsiteX139" fmla="*/ 1552426 w 2773132"/>
                <a:gd name="connsiteY139" fmla="*/ 1996675 h 2772242"/>
                <a:gd name="connsiteX140" fmla="*/ 1441633 w 2773132"/>
                <a:gd name="connsiteY140" fmla="*/ 1996675 h 2772242"/>
                <a:gd name="connsiteX141" fmla="*/ 1330840 w 2773132"/>
                <a:gd name="connsiteY141" fmla="*/ 1996675 h 2772242"/>
                <a:gd name="connsiteX142" fmla="*/ 1220046 w 2773132"/>
                <a:gd name="connsiteY142" fmla="*/ 1996675 h 2772242"/>
                <a:gd name="connsiteX143" fmla="*/ 1109253 w 2773132"/>
                <a:gd name="connsiteY143" fmla="*/ 1996675 h 2772242"/>
                <a:gd name="connsiteX144" fmla="*/ 998459 w 2773132"/>
                <a:gd name="connsiteY144" fmla="*/ 1996675 h 2772242"/>
                <a:gd name="connsiteX145" fmla="*/ 887666 w 2773132"/>
                <a:gd name="connsiteY145" fmla="*/ 1996675 h 2772242"/>
                <a:gd name="connsiteX146" fmla="*/ 776873 w 2773132"/>
                <a:gd name="connsiteY146" fmla="*/ 1996675 h 2772242"/>
                <a:gd name="connsiteX147" fmla="*/ 776873 w 2773132"/>
                <a:gd name="connsiteY147" fmla="*/ 1885785 h 2772242"/>
                <a:gd name="connsiteX148" fmla="*/ 887666 w 2773132"/>
                <a:gd name="connsiteY148" fmla="*/ 1885785 h 2772242"/>
                <a:gd name="connsiteX149" fmla="*/ 998459 w 2773132"/>
                <a:gd name="connsiteY149" fmla="*/ 1885785 h 2772242"/>
                <a:gd name="connsiteX150" fmla="*/ 998459 w 2773132"/>
                <a:gd name="connsiteY150" fmla="*/ 1774896 h 2772242"/>
                <a:gd name="connsiteX151" fmla="*/ 998459 w 2773132"/>
                <a:gd name="connsiteY151" fmla="*/ 1664996 h 2772242"/>
                <a:gd name="connsiteX152" fmla="*/ 887666 w 2773132"/>
                <a:gd name="connsiteY152" fmla="*/ 1664996 h 2772242"/>
                <a:gd name="connsiteX153" fmla="*/ 776873 w 2773132"/>
                <a:gd name="connsiteY153" fmla="*/ 1664996 h 2772242"/>
                <a:gd name="connsiteX154" fmla="*/ 776873 w 2773132"/>
                <a:gd name="connsiteY154" fmla="*/ 1554106 h 2772242"/>
                <a:gd name="connsiteX155" fmla="*/ 887666 w 2773132"/>
                <a:gd name="connsiteY155" fmla="*/ 1554106 h 2772242"/>
                <a:gd name="connsiteX156" fmla="*/ 887666 w 2773132"/>
                <a:gd name="connsiteY156" fmla="*/ 1443216 h 2772242"/>
                <a:gd name="connsiteX157" fmla="*/ 776873 w 2773132"/>
                <a:gd name="connsiteY157" fmla="*/ 1443216 h 2772242"/>
                <a:gd name="connsiteX158" fmla="*/ 776873 w 2773132"/>
                <a:gd name="connsiteY158" fmla="*/ 1332326 h 2772242"/>
                <a:gd name="connsiteX159" fmla="*/ 666079 w 2773132"/>
                <a:gd name="connsiteY159" fmla="*/ 1332326 h 2772242"/>
                <a:gd name="connsiteX160" fmla="*/ 666079 w 2773132"/>
                <a:gd name="connsiteY160" fmla="*/ 1221437 h 2772242"/>
                <a:gd name="connsiteX161" fmla="*/ 776873 w 2773132"/>
                <a:gd name="connsiteY161" fmla="*/ 1221437 h 2772242"/>
                <a:gd name="connsiteX162" fmla="*/ 776873 w 2773132"/>
                <a:gd name="connsiteY162" fmla="*/ 1110547 h 2772242"/>
                <a:gd name="connsiteX163" fmla="*/ 666079 w 2773132"/>
                <a:gd name="connsiteY163" fmla="*/ 1110547 h 2772242"/>
                <a:gd name="connsiteX164" fmla="*/ 666079 w 2773132"/>
                <a:gd name="connsiteY164" fmla="*/ 999658 h 2772242"/>
                <a:gd name="connsiteX165" fmla="*/ 666079 w 2773132"/>
                <a:gd name="connsiteY165" fmla="*/ 888768 h 2772242"/>
                <a:gd name="connsiteX166" fmla="*/ 666079 w 2773132"/>
                <a:gd name="connsiteY166" fmla="*/ 777878 h 2772242"/>
                <a:gd name="connsiteX167" fmla="*/ 776543 w 2773132"/>
                <a:gd name="connsiteY167" fmla="*/ 777878 h 2772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</a:cxnLst>
              <a:rect l="l" t="t" r="r" b="b"/>
              <a:pathLst>
                <a:path w="2773132" h="2772242">
                  <a:moveTo>
                    <a:pt x="2662009" y="221779"/>
                  </a:moveTo>
                  <a:lnTo>
                    <a:pt x="2551216" y="221779"/>
                  </a:lnTo>
                  <a:lnTo>
                    <a:pt x="2551216" y="110890"/>
                  </a:lnTo>
                  <a:lnTo>
                    <a:pt x="2440092" y="110890"/>
                  </a:lnTo>
                  <a:lnTo>
                    <a:pt x="2440092" y="0"/>
                  </a:lnTo>
                  <a:lnTo>
                    <a:pt x="2329299" y="0"/>
                  </a:lnTo>
                  <a:lnTo>
                    <a:pt x="2218506" y="0"/>
                  </a:lnTo>
                  <a:lnTo>
                    <a:pt x="2107712" y="0"/>
                  </a:lnTo>
                  <a:lnTo>
                    <a:pt x="1996919" y="0"/>
                  </a:lnTo>
                  <a:lnTo>
                    <a:pt x="1886126" y="0"/>
                  </a:lnTo>
                  <a:lnTo>
                    <a:pt x="1775332" y="0"/>
                  </a:lnTo>
                  <a:lnTo>
                    <a:pt x="1664539" y="0"/>
                  </a:lnTo>
                  <a:lnTo>
                    <a:pt x="1553745" y="0"/>
                  </a:lnTo>
                  <a:lnTo>
                    <a:pt x="1442952" y="0"/>
                  </a:lnTo>
                  <a:lnTo>
                    <a:pt x="1332159" y="0"/>
                  </a:lnTo>
                  <a:lnTo>
                    <a:pt x="1220046" y="0"/>
                  </a:lnTo>
                  <a:lnTo>
                    <a:pt x="1109253" y="0"/>
                  </a:lnTo>
                  <a:lnTo>
                    <a:pt x="998459" y="0"/>
                  </a:lnTo>
                  <a:lnTo>
                    <a:pt x="887666" y="0"/>
                  </a:lnTo>
                  <a:lnTo>
                    <a:pt x="776873" y="0"/>
                  </a:lnTo>
                  <a:lnTo>
                    <a:pt x="666079" y="0"/>
                  </a:lnTo>
                  <a:lnTo>
                    <a:pt x="555286" y="0"/>
                  </a:lnTo>
                  <a:lnTo>
                    <a:pt x="444493" y="0"/>
                  </a:lnTo>
                  <a:lnTo>
                    <a:pt x="333699" y="0"/>
                  </a:lnTo>
                  <a:lnTo>
                    <a:pt x="333699" y="110890"/>
                  </a:lnTo>
                  <a:lnTo>
                    <a:pt x="221917" y="110890"/>
                  </a:lnTo>
                  <a:lnTo>
                    <a:pt x="221917" y="221779"/>
                  </a:lnTo>
                  <a:lnTo>
                    <a:pt x="110793" y="221779"/>
                  </a:lnTo>
                  <a:lnTo>
                    <a:pt x="110793" y="332669"/>
                  </a:lnTo>
                  <a:lnTo>
                    <a:pt x="0" y="332669"/>
                  </a:lnTo>
                  <a:lnTo>
                    <a:pt x="0" y="443559"/>
                  </a:lnTo>
                  <a:lnTo>
                    <a:pt x="0" y="554449"/>
                  </a:lnTo>
                  <a:lnTo>
                    <a:pt x="0" y="665338"/>
                  </a:lnTo>
                  <a:lnTo>
                    <a:pt x="0" y="776228"/>
                  </a:lnTo>
                  <a:lnTo>
                    <a:pt x="0" y="887118"/>
                  </a:lnTo>
                  <a:lnTo>
                    <a:pt x="0" y="998007"/>
                  </a:lnTo>
                  <a:lnTo>
                    <a:pt x="0" y="1108897"/>
                  </a:lnTo>
                  <a:lnTo>
                    <a:pt x="0" y="1219787"/>
                  </a:lnTo>
                  <a:lnTo>
                    <a:pt x="0" y="1330676"/>
                  </a:lnTo>
                  <a:lnTo>
                    <a:pt x="0" y="1441566"/>
                  </a:lnTo>
                  <a:lnTo>
                    <a:pt x="0" y="1552456"/>
                  </a:lnTo>
                  <a:lnTo>
                    <a:pt x="0" y="1663346"/>
                  </a:lnTo>
                  <a:lnTo>
                    <a:pt x="0" y="1774235"/>
                  </a:lnTo>
                  <a:lnTo>
                    <a:pt x="0" y="1885125"/>
                  </a:lnTo>
                  <a:lnTo>
                    <a:pt x="0" y="1996015"/>
                  </a:lnTo>
                  <a:lnTo>
                    <a:pt x="0" y="2106905"/>
                  </a:lnTo>
                  <a:lnTo>
                    <a:pt x="0" y="2217794"/>
                  </a:lnTo>
                  <a:lnTo>
                    <a:pt x="0" y="2328684"/>
                  </a:lnTo>
                  <a:lnTo>
                    <a:pt x="0" y="2439573"/>
                  </a:lnTo>
                  <a:lnTo>
                    <a:pt x="110793" y="2439573"/>
                  </a:lnTo>
                  <a:lnTo>
                    <a:pt x="110793" y="2550463"/>
                  </a:lnTo>
                  <a:lnTo>
                    <a:pt x="221587" y="2550463"/>
                  </a:lnTo>
                  <a:lnTo>
                    <a:pt x="221587" y="2661353"/>
                  </a:lnTo>
                  <a:lnTo>
                    <a:pt x="332380" y="2661353"/>
                  </a:lnTo>
                  <a:lnTo>
                    <a:pt x="332380" y="2772243"/>
                  </a:lnTo>
                  <a:lnTo>
                    <a:pt x="443174" y="2772243"/>
                  </a:lnTo>
                  <a:lnTo>
                    <a:pt x="553967" y="2772243"/>
                  </a:lnTo>
                  <a:lnTo>
                    <a:pt x="664760" y="2772243"/>
                  </a:lnTo>
                  <a:lnTo>
                    <a:pt x="775554" y="2772243"/>
                  </a:lnTo>
                  <a:lnTo>
                    <a:pt x="886347" y="2772243"/>
                  </a:lnTo>
                  <a:lnTo>
                    <a:pt x="997140" y="2772243"/>
                  </a:lnTo>
                  <a:lnTo>
                    <a:pt x="1107934" y="2772243"/>
                  </a:lnTo>
                  <a:lnTo>
                    <a:pt x="1220046" y="2772243"/>
                  </a:lnTo>
                  <a:lnTo>
                    <a:pt x="1330840" y="2772243"/>
                  </a:lnTo>
                  <a:lnTo>
                    <a:pt x="1441633" y="2772243"/>
                  </a:lnTo>
                  <a:lnTo>
                    <a:pt x="1552426" y="2772243"/>
                  </a:lnTo>
                  <a:lnTo>
                    <a:pt x="1663220" y="2772243"/>
                  </a:lnTo>
                  <a:lnTo>
                    <a:pt x="1774013" y="2772243"/>
                  </a:lnTo>
                  <a:lnTo>
                    <a:pt x="1884806" y="2772243"/>
                  </a:lnTo>
                  <a:lnTo>
                    <a:pt x="1995600" y="2772243"/>
                  </a:lnTo>
                  <a:lnTo>
                    <a:pt x="2106393" y="2772243"/>
                  </a:lnTo>
                  <a:lnTo>
                    <a:pt x="2217187" y="2772243"/>
                  </a:lnTo>
                  <a:lnTo>
                    <a:pt x="2327980" y="2772243"/>
                  </a:lnTo>
                  <a:lnTo>
                    <a:pt x="2440092" y="2772243"/>
                  </a:lnTo>
                  <a:lnTo>
                    <a:pt x="2440092" y="2661353"/>
                  </a:lnTo>
                  <a:lnTo>
                    <a:pt x="2550886" y="2661353"/>
                  </a:lnTo>
                  <a:lnTo>
                    <a:pt x="2550886" y="2550463"/>
                  </a:lnTo>
                  <a:lnTo>
                    <a:pt x="2661679" y="2550463"/>
                  </a:lnTo>
                  <a:lnTo>
                    <a:pt x="2661679" y="2439573"/>
                  </a:lnTo>
                  <a:lnTo>
                    <a:pt x="2773132" y="2439573"/>
                  </a:lnTo>
                  <a:lnTo>
                    <a:pt x="2773132" y="2328684"/>
                  </a:lnTo>
                  <a:lnTo>
                    <a:pt x="2773132" y="2217794"/>
                  </a:lnTo>
                  <a:lnTo>
                    <a:pt x="2773132" y="2106905"/>
                  </a:lnTo>
                  <a:lnTo>
                    <a:pt x="2773132" y="1998325"/>
                  </a:lnTo>
                  <a:lnTo>
                    <a:pt x="2773132" y="1887435"/>
                  </a:lnTo>
                  <a:lnTo>
                    <a:pt x="2773132" y="1776546"/>
                  </a:lnTo>
                  <a:lnTo>
                    <a:pt x="2773132" y="1664996"/>
                  </a:lnTo>
                  <a:lnTo>
                    <a:pt x="2773132" y="1554106"/>
                  </a:lnTo>
                  <a:lnTo>
                    <a:pt x="2773132" y="1443216"/>
                  </a:lnTo>
                  <a:lnTo>
                    <a:pt x="2773132" y="1332326"/>
                  </a:lnTo>
                  <a:lnTo>
                    <a:pt x="2773132" y="1221437"/>
                  </a:lnTo>
                  <a:lnTo>
                    <a:pt x="2773132" y="1110547"/>
                  </a:lnTo>
                  <a:lnTo>
                    <a:pt x="2773132" y="999658"/>
                  </a:lnTo>
                  <a:lnTo>
                    <a:pt x="2773132" y="888768"/>
                  </a:lnTo>
                  <a:lnTo>
                    <a:pt x="2773132" y="777878"/>
                  </a:lnTo>
                  <a:lnTo>
                    <a:pt x="2773132" y="666988"/>
                  </a:lnTo>
                  <a:lnTo>
                    <a:pt x="2773132" y="556099"/>
                  </a:lnTo>
                  <a:lnTo>
                    <a:pt x="2773132" y="443889"/>
                  </a:lnTo>
                  <a:lnTo>
                    <a:pt x="2773132" y="332999"/>
                  </a:lnTo>
                  <a:lnTo>
                    <a:pt x="2662339" y="332999"/>
                  </a:lnTo>
                  <a:lnTo>
                    <a:pt x="2662339" y="221779"/>
                  </a:lnTo>
                  <a:close/>
                  <a:moveTo>
                    <a:pt x="776543" y="776888"/>
                  </a:moveTo>
                  <a:lnTo>
                    <a:pt x="776543" y="887778"/>
                  </a:lnTo>
                  <a:lnTo>
                    <a:pt x="887336" y="887778"/>
                  </a:lnTo>
                  <a:lnTo>
                    <a:pt x="887336" y="998667"/>
                  </a:lnTo>
                  <a:lnTo>
                    <a:pt x="998130" y="998667"/>
                  </a:lnTo>
                  <a:lnTo>
                    <a:pt x="998130" y="1109557"/>
                  </a:lnTo>
                  <a:lnTo>
                    <a:pt x="1108923" y="1109557"/>
                  </a:lnTo>
                  <a:lnTo>
                    <a:pt x="1108923" y="1220447"/>
                  </a:lnTo>
                  <a:lnTo>
                    <a:pt x="1220046" y="1220447"/>
                  </a:lnTo>
                  <a:lnTo>
                    <a:pt x="1330840" y="1220447"/>
                  </a:lnTo>
                  <a:lnTo>
                    <a:pt x="1330840" y="1109557"/>
                  </a:lnTo>
                  <a:lnTo>
                    <a:pt x="1441633" y="1109557"/>
                  </a:lnTo>
                  <a:lnTo>
                    <a:pt x="1441633" y="998667"/>
                  </a:lnTo>
                  <a:lnTo>
                    <a:pt x="1441633" y="887778"/>
                  </a:lnTo>
                  <a:lnTo>
                    <a:pt x="1552426" y="887778"/>
                  </a:lnTo>
                  <a:lnTo>
                    <a:pt x="1552426" y="776888"/>
                  </a:lnTo>
                  <a:lnTo>
                    <a:pt x="1663220" y="776888"/>
                  </a:lnTo>
                  <a:lnTo>
                    <a:pt x="1774013" y="776888"/>
                  </a:lnTo>
                  <a:lnTo>
                    <a:pt x="1884806" y="776888"/>
                  </a:lnTo>
                  <a:lnTo>
                    <a:pt x="1884806" y="887778"/>
                  </a:lnTo>
                  <a:lnTo>
                    <a:pt x="1995600" y="887778"/>
                  </a:lnTo>
                  <a:lnTo>
                    <a:pt x="2106393" y="887778"/>
                  </a:lnTo>
                  <a:lnTo>
                    <a:pt x="2106393" y="998667"/>
                  </a:lnTo>
                  <a:lnTo>
                    <a:pt x="1995600" y="998667"/>
                  </a:lnTo>
                  <a:lnTo>
                    <a:pt x="1995600" y="1109557"/>
                  </a:lnTo>
                  <a:lnTo>
                    <a:pt x="1884806" y="1109557"/>
                  </a:lnTo>
                  <a:lnTo>
                    <a:pt x="1884806" y="1220447"/>
                  </a:lnTo>
                  <a:lnTo>
                    <a:pt x="1995600" y="1220447"/>
                  </a:lnTo>
                  <a:lnTo>
                    <a:pt x="1995600" y="1331337"/>
                  </a:lnTo>
                  <a:lnTo>
                    <a:pt x="1995600" y="1442226"/>
                  </a:lnTo>
                  <a:lnTo>
                    <a:pt x="1884806" y="1442226"/>
                  </a:lnTo>
                  <a:lnTo>
                    <a:pt x="1884806" y="1553116"/>
                  </a:lnTo>
                  <a:lnTo>
                    <a:pt x="1884806" y="1664005"/>
                  </a:lnTo>
                  <a:lnTo>
                    <a:pt x="1774013" y="1664005"/>
                  </a:lnTo>
                  <a:lnTo>
                    <a:pt x="1774013" y="1774896"/>
                  </a:lnTo>
                  <a:lnTo>
                    <a:pt x="1663220" y="1774896"/>
                  </a:lnTo>
                  <a:lnTo>
                    <a:pt x="1663220" y="1885785"/>
                  </a:lnTo>
                  <a:lnTo>
                    <a:pt x="1552426" y="1885785"/>
                  </a:lnTo>
                  <a:lnTo>
                    <a:pt x="1552426" y="1996675"/>
                  </a:lnTo>
                  <a:lnTo>
                    <a:pt x="1441633" y="1996675"/>
                  </a:lnTo>
                  <a:lnTo>
                    <a:pt x="1330840" y="1996675"/>
                  </a:lnTo>
                  <a:lnTo>
                    <a:pt x="1220046" y="1996675"/>
                  </a:lnTo>
                  <a:lnTo>
                    <a:pt x="1109253" y="1996675"/>
                  </a:lnTo>
                  <a:lnTo>
                    <a:pt x="998459" y="1996675"/>
                  </a:lnTo>
                  <a:lnTo>
                    <a:pt x="887666" y="1996675"/>
                  </a:lnTo>
                  <a:lnTo>
                    <a:pt x="776873" y="1996675"/>
                  </a:lnTo>
                  <a:lnTo>
                    <a:pt x="776873" y="1885785"/>
                  </a:lnTo>
                  <a:lnTo>
                    <a:pt x="887666" y="1885785"/>
                  </a:lnTo>
                  <a:lnTo>
                    <a:pt x="998459" y="1885785"/>
                  </a:lnTo>
                  <a:lnTo>
                    <a:pt x="998459" y="1774896"/>
                  </a:lnTo>
                  <a:lnTo>
                    <a:pt x="998459" y="1664996"/>
                  </a:lnTo>
                  <a:lnTo>
                    <a:pt x="887666" y="1664996"/>
                  </a:lnTo>
                  <a:lnTo>
                    <a:pt x="776873" y="1664996"/>
                  </a:lnTo>
                  <a:lnTo>
                    <a:pt x="776873" y="1554106"/>
                  </a:lnTo>
                  <a:lnTo>
                    <a:pt x="887666" y="1554106"/>
                  </a:lnTo>
                  <a:lnTo>
                    <a:pt x="887666" y="1443216"/>
                  </a:lnTo>
                  <a:lnTo>
                    <a:pt x="776873" y="1443216"/>
                  </a:lnTo>
                  <a:lnTo>
                    <a:pt x="776873" y="1332326"/>
                  </a:lnTo>
                  <a:lnTo>
                    <a:pt x="666079" y="1332326"/>
                  </a:lnTo>
                  <a:lnTo>
                    <a:pt x="666079" y="1221437"/>
                  </a:lnTo>
                  <a:lnTo>
                    <a:pt x="776873" y="1221437"/>
                  </a:lnTo>
                  <a:lnTo>
                    <a:pt x="776873" y="1110547"/>
                  </a:lnTo>
                  <a:lnTo>
                    <a:pt x="666079" y="1110547"/>
                  </a:lnTo>
                  <a:lnTo>
                    <a:pt x="666079" y="999658"/>
                  </a:lnTo>
                  <a:lnTo>
                    <a:pt x="666079" y="888768"/>
                  </a:lnTo>
                  <a:lnTo>
                    <a:pt x="666079" y="777878"/>
                  </a:lnTo>
                  <a:lnTo>
                    <a:pt x="776543" y="777878"/>
                  </a:lnTo>
                  <a:close/>
                </a:path>
              </a:pathLst>
            </a:custGeom>
            <a:solidFill>
              <a:srgbClr val="231F20"/>
            </a:solidFill>
            <a:ln w="329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+mn-cs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2910CEE-BB6E-71AC-391F-4761124E5112}"/>
              </a:ext>
            </a:extLst>
          </p:cNvPr>
          <p:cNvGrpSpPr/>
          <p:nvPr/>
        </p:nvGrpSpPr>
        <p:grpSpPr>
          <a:xfrm>
            <a:off x="994023" y="2124210"/>
            <a:ext cx="670848" cy="671430"/>
            <a:chOff x="-3669270" y="-126010"/>
            <a:chExt cx="2773132" cy="2775542"/>
          </a:xfrm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854070B9-36C9-3F3D-7CF9-2B96879268C0}"/>
                </a:ext>
              </a:extLst>
            </p:cNvPr>
            <p:cNvSpPr/>
            <p:nvPr/>
          </p:nvSpPr>
          <p:spPr>
            <a:xfrm>
              <a:off x="-2449223" y="1095096"/>
              <a:ext cx="998459" cy="999327"/>
            </a:xfrm>
            <a:custGeom>
              <a:avLst/>
              <a:gdLst>
                <a:gd name="connsiteX0" fmla="*/ 887336 w 998459"/>
                <a:gd name="connsiteY0" fmla="*/ 222109 h 999327"/>
                <a:gd name="connsiteX1" fmla="*/ 887336 w 998459"/>
                <a:gd name="connsiteY1" fmla="*/ 111220 h 999327"/>
                <a:gd name="connsiteX2" fmla="*/ 776543 w 998459"/>
                <a:gd name="connsiteY2" fmla="*/ 111220 h 999327"/>
                <a:gd name="connsiteX3" fmla="*/ 776543 w 998459"/>
                <a:gd name="connsiteY3" fmla="*/ 0 h 999327"/>
                <a:gd name="connsiteX4" fmla="*/ 665420 w 998459"/>
                <a:gd name="connsiteY4" fmla="*/ 0 h 999327"/>
                <a:gd name="connsiteX5" fmla="*/ 554626 w 998459"/>
                <a:gd name="connsiteY5" fmla="*/ 0 h 999327"/>
                <a:gd name="connsiteX6" fmla="*/ 443833 w 998459"/>
                <a:gd name="connsiteY6" fmla="*/ 0 h 999327"/>
                <a:gd name="connsiteX7" fmla="*/ 443833 w 998459"/>
                <a:gd name="connsiteY7" fmla="*/ 111220 h 999327"/>
                <a:gd name="connsiteX8" fmla="*/ 332710 w 998459"/>
                <a:gd name="connsiteY8" fmla="*/ 111220 h 999327"/>
                <a:gd name="connsiteX9" fmla="*/ 332710 w 998459"/>
                <a:gd name="connsiteY9" fmla="*/ 0 h 999327"/>
                <a:gd name="connsiteX10" fmla="*/ 221916 w 998459"/>
                <a:gd name="connsiteY10" fmla="*/ 0 h 999327"/>
                <a:gd name="connsiteX11" fmla="*/ 111123 w 998459"/>
                <a:gd name="connsiteY11" fmla="*/ 0 h 999327"/>
                <a:gd name="connsiteX12" fmla="*/ 0 w 998459"/>
                <a:gd name="connsiteY12" fmla="*/ 0 h 999327"/>
                <a:gd name="connsiteX13" fmla="*/ 0 w 998459"/>
                <a:gd name="connsiteY13" fmla="*/ 111220 h 999327"/>
                <a:gd name="connsiteX14" fmla="*/ 0 w 998459"/>
                <a:gd name="connsiteY14" fmla="*/ 222109 h 999327"/>
                <a:gd name="connsiteX15" fmla="*/ 0 w 998459"/>
                <a:gd name="connsiteY15" fmla="*/ 332999 h 999327"/>
                <a:gd name="connsiteX16" fmla="*/ 0 w 998459"/>
                <a:gd name="connsiteY16" fmla="*/ 444219 h 999327"/>
                <a:gd name="connsiteX17" fmla="*/ 0 w 998459"/>
                <a:gd name="connsiteY17" fmla="*/ 555109 h 999327"/>
                <a:gd name="connsiteX18" fmla="*/ 0 w 998459"/>
                <a:gd name="connsiteY18" fmla="*/ 665998 h 999327"/>
                <a:gd name="connsiteX19" fmla="*/ 0 w 998459"/>
                <a:gd name="connsiteY19" fmla="*/ 777218 h 999327"/>
                <a:gd name="connsiteX20" fmla="*/ 0 w 998459"/>
                <a:gd name="connsiteY20" fmla="*/ 888108 h 999327"/>
                <a:gd name="connsiteX21" fmla="*/ 0 w 998459"/>
                <a:gd name="connsiteY21" fmla="*/ 999327 h 999327"/>
                <a:gd name="connsiteX22" fmla="*/ 111123 w 998459"/>
                <a:gd name="connsiteY22" fmla="*/ 999327 h 999327"/>
                <a:gd name="connsiteX23" fmla="*/ 221916 w 998459"/>
                <a:gd name="connsiteY23" fmla="*/ 999327 h 999327"/>
                <a:gd name="connsiteX24" fmla="*/ 332710 w 998459"/>
                <a:gd name="connsiteY24" fmla="*/ 999327 h 999327"/>
                <a:gd name="connsiteX25" fmla="*/ 332710 w 998459"/>
                <a:gd name="connsiteY25" fmla="*/ 888108 h 999327"/>
                <a:gd name="connsiteX26" fmla="*/ 332710 w 998459"/>
                <a:gd name="connsiteY26" fmla="*/ 777218 h 999327"/>
                <a:gd name="connsiteX27" fmla="*/ 332710 w 998459"/>
                <a:gd name="connsiteY27" fmla="*/ 665998 h 999327"/>
                <a:gd name="connsiteX28" fmla="*/ 332710 w 998459"/>
                <a:gd name="connsiteY28" fmla="*/ 555109 h 999327"/>
                <a:gd name="connsiteX29" fmla="*/ 332710 w 998459"/>
                <a:gd name="connsiteY29" fmla="*/ 444219 h 999327"/>
                <a:gd name="connsiteX30" fmla="*/ 332710 w 998459"/>
                <a:gd name="connsiteY30" fmla="*/ 332999 h 999327"/>
                <a:gd name="connsiteX31" fmla="*/ 443833 w 998459"/>
                <a:gd name="connsiteY31" fmla="*/ 332999 h 999327"/>
                <a:gd name="connsiteX32" fmla="*/ 443833 w 998459"/>
                <a:gd name="connsiteY32" fmla="*/ 222109 h 999327"/>
                <a:gd name="connsiteX33" fmla="*/ 554626 w 998459"/>
                <a:gd name="connsiteY33" fmla="*/ 222109 h 999327"/>
                <a:gd name="connsiteX34" fmla="*/ 665420 w 998459"/>
                <a:gd name="connsiteY34" fmla="*/ 222109 h 999327"/>
                <a:gd name="connsiteX35" fmla="*/ 665420 w 998459"/>
                <a:gd name="connsiteY35" fmla="*/ 332999 h 999327"/>
                <a:gd name="connsiteX36" fmla="*/ 776543 w 998459"/>
                <a:gd name="connsiteY36" fmla="*/ 332999 h 999327"/>
                <a:gd name="connsiteX37" fmla="*/ 776543 w 998459"/>
                <a:gd name="connsiteY37" fmla="*/ 444219 h 999327"/>
                <a:gd name="connsiteX38" fmla="*/ 776543 w 998459"/>
                <a:gd name="connsiteY38" fmla="*/ 555109 h 999327"/>
                <a:gd name="connsiteX39" fmla="*/ 776543 w 998459"/>
                <a:gd name="connsiteY39" fmla="*/ 665998 h 999327"/>
                <a:gd name="connsiteX40" fmla="*/ 776543 w 998459"/>
                <a:gd name="connsiteY40" fmla="*/ 777218 h 999327"/>
                <a:gd name="connsiteX41" fmla="*/ 776543 w 998459"/>
                <a:gd name="connsiteY41" fmla="*/ 888108 h 999327"/>
                <a:gd name="connsiteX42" fmla="*/ 776543 w 998459"/>
                <a:gd name="connsiteY42" fmla="*/ 999327 h 999327"/>
                <a:gd name="connsiteX43" fmla="*/ 887336 w 998459"/>
                <a:gd name="connsiteY43" fmla="*/ 999327 h 999327"/>
                <a:gd name="connsiteX44" fmla="*/ 998459 w 998459"/>
                <a:gd name="connsiteY44" fmla="*/ 999327 h 999327"/>
                <a:gd name="connsiteX45" fmla="*/ 998459 w 998459"/>
                <a:gd name="connsiteY45" fmla="*/ 888108 h 999327"/>
                <a:gd name="connsiteX46" fmla="*/ 998459 w 998459"/>
                <a:gd name="connsiteY46" fmla="*/ 777218 h 999327"/>
                <a:gd name="connsiteX47" fmla="*/ 998459 w 998459"/>
                <a:gd name="connsiteY47" fmla="*/ 665998 h 999327"/>
                <a:gd name="connsiteX48" fmla="*/ 998459 w 998459"/>
                <a:gd name="connsiteY48" fmla="*/ 555109 h 999327"/>
                <a:gd name="connsiteX49" fmla="*/ 998459 w 998459"/>
                <a:gd name="connsiteY49" fmla="*/ 444219 h 999327"/>
                <a:gd name="connsiteX50" fmla="*/ 998459 w 998459"/>
                <a:gd name="connsiteY50" fmla="*/ 332999 h 999327"/>
                <a:gd name="connsiteX51" fmla="*/ 998459 w 998459"/>
                <a:gd name="connsiteY51" fmla="*/ 222109 h 999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998459" h="999327">
                  <a:moveTo>
                    <a:pt x="887336" y="222109"/>
                  </a:moveTo>
                  <a:lnTo>
                    <a:pt x="887336" y="111220"/>
                  </a:lnTo>
                  <a:lnTo>
                    <a:pt x="776543" y="111220"/>
                  </a:lnTo>
                  <a:lnTo>
                    <a:pt x="776543" y="0"/>
                  </a:lnTo>
                  <a:lnTo>
                    <a:pt x="665420" y="0"/>
                  </a:lnTo>
                  <a:lnTo>
                    <a:pt x="554626" y="0"/>
                  </a:lnTo>
                  <a:lnTo>
                    <a:pt x="443833" y="0"/>
                  </a:lnTo>
                  <a:lnTo>
                    <a:pt x="443833" y="111220"/>
                  </a:lnTo>
                  <a:lnTo>
                    <a:pt x="332710" y="111220"/>
                  </a:lnTo>
                  <a:lnTo>
                    <a:pt x="332710" y="0"/>
                  </a:lnTo>
                  <a:lnTo>
                    <a:pt x="221916" y="0"/>
                  </a:lnTo>
                  <a:lnTo>
                    <a:pt x="111123" y="0"/>
                  </a:lnTo>
                  <a:lnTo>
                    <a:pt x="0" y="0"/>
                  </a:lnTo>
                  <a:lnTo>
                    <a:pt x="0" y="111220"/>
                  </a:lnTo>
                  <a:lnTo>
                    <a:pt x="0" y="222109"/>
                  </a:lnTo>
                  <a:lnTo>
                    <a:pt x="0" y="332999"/>
                  </a:lnTo>
                  <a:lnTo>
                    <a:pt x="0" y="444219"/>
                  </a:lnTo>
                  <a:lnTo>
                    <a:pt x="0" y="555109"/>
                  </a:lnTo>
                  <a:lnTo>
                    <a:pt x="0" y="665998"/>
                  </a:lnTo>
                  <a:lnTo>
                    <a:pt x="0" y="777218"/>
                  </a:lnTo>
                  <a:lnTo>
                    <a:pt x="0" y="888108"/>
                  </a:lnTo>
                  <a:lnTo>
                    <a:pt x="0" y="999327"/>
                  </a:lnTo>
                  <a:lnTo>
                    <a:pt x="111123" y="999327"/>
                  </a:lnTo>
                  <a:lnTo>
                    <a:pt x="221916" y="999327"/>
                  </a:lnTo>
                  <a:lnTo>
                    <a:pt x="332710" y="999327"/>
                  </a:lnTo>
                  <a:lnTo>
                    <a:pt x="332710" y="888108"/>
                  </a:lnTo>
                  <a:lnTo>
                    <a:pt x="332710" y="777218"/>
                  </a:lnTo>
                  <a:lnTo>
                    <a:pt x="332710" y="665998"/>
                  </a:lnTo>
                  <a:lnTo>
                    <a:pt x="332710" y="555109"/>
                  </a:lnTo>
                  <a:lnTo>
                    <a:pt x="332710" y="444219"/>
                  </a:lnTo>
                  <a:lnTo>
                    <a:pt x="332710" y="332999"/>
                  </a:lnTo>
                  <a:lnTo>
                    <a:pt x="443833" y="332999"/>
                  </a:lnTo>
                  <a:lnTo>
                    <a:pt x="443833" y="222109"/>
                  </a:lnTo>
                  <a:lnTo>
                    <a:pt x="554626" y="222109"/>
                  </a:lnTo>
                  <a:lnTo>
                    <a:pt x="665420" y="222109"/>
                  </a:lnTo>
                  <a:lnTo>
                    <a:pt x="665420" y="332999"/>
                  </a:lnTo>
                  <a:lnTo>
                    <a:pt x="776543" y="332999"/>
                  </a:lnTo>
                  <a:lnTo>
                    <a:pt x="776543" y="444219"/>
                  </a:lnTo>
                  <a:lnTo>
                    <a:pt x="776543" y="555109"/>
                  </a:lnTo>
                  <a:lnTo>
                    <a:pt x="776543" y="665998"/>
                  </a:lnTo>
                  <a:lnTo>
                    <a:pt x="776543" y="777218"/>
                  </a:lnTo>
                  <a:lnTo>
                    <a:pt x="776543" y="888108"/>
                  </a:lnTo>
                  <a:lnTo>
                    <a:pt x="776543" y="999327"/>
                  </a:lnTo>
                  <a:lnTo>
                    <a:pt x="887336" y="999327"/>
                  </a:lnTo>
                  <a:lnTo>
                    <a:pt x="998459" y="999327"/>
                  </a:lnTo>
                  <a:lnTo>
                    <a:pt x="998459" y="888108"/>
                  </a:lnTo>
                  <a:lnTo>
                    <a:pt x="998459" y="777218"/>
                  </a:lnTo>
                  <a:lnTo>
                    <a:pt x="998459" y="665998"/>
                  </a:lnTo>
                  <a:lnTo>
                    <a:pt x="998459" y="555109"/>
                  </a:lnTo>
                  <a:lnTo>
                    <a:pt x="998459" y="444219"/>
                  </a:lnTo>
                  <a:lnTo>
                    <a:pt x="998459" y="332999"/>
                  </a:lnTo>
                  <a:lnTo>
                    <a:pt x="998459" y="222109"/>
                  </a:lnTo>
                  <a:close/>
                </a:path>
              </a:pathLst>
            </a:custGeom>
            <a:solidFill>
              <a:srgbClr val="FFFFFF"/>
            </a:solidFill>
            <a:ln w="329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+mn-cs"/>
              </a:endParaRPr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839F42EC-620D-3F73-73AE-1689FC6F7146}"/>
                </a:ext>
              </a:extLst>
            </p:cNvPr>
            <p:cNvSpPr/>
            <p:nvPr/>
          </p:nvSpPr>
          <p:spPr>
            <a:xfrm>
              <a:off x="-3003850" y="1095096"/>
              <a:ext cx="332709" cy="999327"/>
            </a:xfrm>
            <a:custGeom>
              <a:avLst/>
              <a:gdLst>
                <a:gd name="connsiteX0" fmla="*/ 221917 w 332709"/>
                <a:gd name="connsiteY0" fmla="*/ 999327 h 999327"/>
                <a:gd name="connsiteX1" fmla="*/ 332710 w 332709"/>
                <a:gd name="connsiteY1" fmla="*/ 999327 h 999327"/>
                <a:gd name="connsiteX2" fmla="*/ 332710 w 332709"/>
                <a:gd name="connsiteY2" fmla="*/ 888108 h 999327"/>
                <a:gd name="connsiteX3" fmla="*/ 332710 w 332709"/>
                <a:gd name="connsiteY3" fmla="*/ 777218 h 999327"/>
                <a:gd name="connsiteX4" fmla="*/ 332710 w 332709"/>
                <a:gd name="connsiteY4" fmla="*/ 665998 h 999327"/>
                <a:gd name="connsiteX5" fmla="*/ 332710 w 332709"/>
                <a:gd name="connsiteY5" fmla="*/ 555109 h 999327"/>
                <a:gd name="connsiteX6" fmla="*/ 332710 w 332709"/>
                <a:gd name="connsiteY6" fmla="*/ 444219 h 999327"/>
                <a:gd name="connsiteX7" fmla="*/ 332710 w 332709"/>
                <a:gd name="connsiteY7" fmla="*/ 332999 h 999327"/>
                <a:gd name="connsiteX8" fmla="*/ 332710 w 332709"/>
                <a:gd name="connsiteY8" fmla="*/ 222109 h 999327"/>
                <a:gd name="connsiteX9" fmla="*/ 332710 w 332709"/>
                <a:gd name="connsiteY9" fmla="*/ 111220 h 999327"/>
                <a:gd name="connsiteX10" fmla="*/ 332710 w 332709"/>
                <a:gd name="connsiteY10" fmla="*/ 0 h 999327"/>
                <a:gd name="connsiteX11" fmla="*/ 221917 w 332709"/>
                <a:gd name="connsiteY11" fmla="*/ 0 h 999327"/>
                <a:gd name="connsiteX12" fmla="*/ 111123 w 332709"/>
                <a:gd name="connsiteY12" fmla="*/ 0 h 999327"/>
                <a:gd name="connsiteX13" fmla="*/ 0 w 332709"/>
                <a:gd name="connsiteY13" fmla="*/ 0 h 999327"/>
                <a:gd name="connsiteX14" fmla="*/ 0 w 332709"/>
                <a:gd name="connsiteY14" fmla="*/ 111220 h 999327"/>
                <a:gd name="connsiteX15" fmla="*/ 0 w 332709"/>
                <a:gd name="connsiteY15" fmla="*/ 222109 h 999327"/>
                <a:gd name="connsiteX16" fmla="*/ 0 w 332709"/>
                <a:gd name="connsiteY16" fmla="*/ 332999 h 999327"/>
                <a:gd name="connsiteX17" fmla="*/ 0 w 332709"/>
                <a:gd name="connsiteY17" fmla="*/ 444219 h 999327"/>
                <a:gd name="connsiteX18" fmla="*/ 0 w 332709"/>
                <a:gd name="connsiteY18" fmla="*/ 555109 h 999327"/>
                <a:gd name="connsiteX19" fmla="*/ 0 w 332709"/>
                <a:gd name="connsiteY19" fmla="*/ 665998 h 999327"/>
                <a:gd name="connsiteX20" fmla="*/ 0 w 332709"/>
                <a:gd name="connsiteY20" fmla="*/ 777218 h 999327"/>
                <a:gd name="connsiteX21" fmla="*/ 0 w 332709"/>
                <a:gd name="connsiteY21" fmla="*/ 888108 h 999327"/>
                <a:gd name="connsiteX22" fmla="*/ 0 w 332709"/>
                <a:gd name="connsiteY22" fmla="*/ 999327 h 999327"/>
                <a:gd name="connsiteX23" fmla="*/ 111123 w 332709"/>
                <a:gd name="connsiteY23" fmla="*/ 999327 h 999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32709" h="999327">
                  <a:moveTo>
                    <a:pt x="221917" y="999327"/>
                  </a:moveTo>
                  <a:lnTo>
                    <a:pt x="332710" y="999327"/>
                  </a:lnTo>
                  <a:lnTo>
                    <a:pt x="332710" y="888108"/>
                  </a:lnTo>
                  <a:lnTo>
                    <a:pt x="332710" y="777218"/>
                  </a:lnTo>
                  <a:lnTo>
                    <a:pt x="332710" y="665998"/>
                  </a:lnTo>
                  <a:lnTo>
                    <a:pt x="332710" y="555109"/>
                  </a:lnTo>
                  <a:lnTo>
                    <a:pt x="332710" y="444219"/>
                  </a:lnTo>
                  <a:lnTo>
                    <a:pt x="332710" y="332999"/>
                  </a:lnTo>
                  <a:lnTo>
                    <a:pt x="332710" y="222109"/>
                  </a:lnTo>
                  <a:lnTo>
                    <a:pt x="332710" y="111220"/>
                  </a:lnTo>
                  <a:lnTo>
                    <a:pt x="332710" y="0"/>
                  </a:lnTo>
                  <a:lnTo>
                    <a:pt x="221917" y="0"/>
                  </a:lnTo>
                  <a:lnTo>
                    <a:pt x="111123" y="0"/>
                  </a:lnTo>
                  <a:lnTo>
                    <a:pt x="0" y="0"/>
                  </a:lnTo>
                  <a:lnTo>
                    <a:pt x="0" y="111220"/>
                  </a:lnTo>
                  <a:lnTo>
                    <a:pt x="0" y="222109"/>
                  </a:lnTo>
                  <a:lnTo>
                    <a:pt x="0" y="332999"/>
                  </a:lnTo>
                  <a:lnTo>
                    <a:pt x="0" y="444219"/>
                  </a:lnTo>
                  <a:lnTo>
                    <a:pt x="0" y="555109"/>
                  </a:lnTo>
                  <a:lnTo>
                    <a:pt x="0" y="665998"/>
                  </a:lnTo>
                  <a:lnTo>
                    <a:pt x="0" y="777218"/>
                  </a:lnTo>
                  <a:lnTo>
                    <a:pt x="0" y="888108"/>
                  </a:lnTo>
                  <a:lnTo>
                    <a:pt x="0" y="999327"/>
                  </a:lnTo>
                  <a:lnTo>
                    <a:pt x="111123" y="999327"/>
                  </a:lnTo>
                  <a:close/>
                </a:path>
              </a:pathLst>
            </a:custGeom>
            <a:solidFill>
              <a:srgbClr val="FFFFFF"/>
            </a:solidFill>
            <a:ln w="329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+mn-cs"/>
              </a:endParaRPr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A1C8C9F2-F26C-1C64-B5B8-E2A195999BFE}"/>
                </a:ext>
              </a:extLst>
            </p:cNvPr>
            <p:cNvSpPr/>
            <p:nvPr/>
          </p:nvSpPr>
          <p:spPr>
            <a:xfrm>
              <a:off x="-3003850" y="539988"/>
              <a:ext cx="332709" cy="332999"/>
            </a:xfrm>
            <a:custGeom>
              <a:avLst/>
              <a:gdLst>
                <a:gd name="connsiteX0" fmla="*/ 221917 w 332709"/>
                <a:gd name="connsiteY0" fmla="*/ 332999 h 332999"/>
                <a:gd name="connsiteX1" fmla="*/ 332710 w 332709"/>
                <a:gd name="connsiteY1" fmla="*/ 332999 h 332999"/>
                <a:gd name="connsiteX2" fmla="*/ 332710 w 332709"/>
                <a:gd name="connsiteY2" fmla="*/ 222109 h 332999"/>
                <a:gd name="connsiteX3" fmla="*/ 332710 w 332709"/>
                <a:gd name="connsiteY3" fmla="*/ 111220 h 332999"/>
                <a:gd name="connsiteX4" fmla="*/ 332710 w 332709"/>
                <a:gd name="connsiteY4" fmla="*/ 0 h 332999"/>
                <a:gd name="connsiteX5" fmla="*/ 221917 w 332709"/>
                <a:gd name="connsiteY5" fmla="*/ 0 h 332999"/>
                <a:gd name="connsiteX6" fmla="*/ 111123 w 332709"/>
                <a:gd name="connsiteY6" fmla="*/ 0 h 332999"/>
                <a:gd name="connsiteX7" fmla="*/ 0 w 332709"/>
                <a:gd name="connsiteY7" fmla="*/ 0 h 332999"/>
                <a:gd name="connsiteX8" fmla="*/ 0 w 332709"/>
                <a:gd name="connsiteY8" fmla="*/ 111220 h 332999"/>
                <a:gd name="connsiteX9" fmla="*/ 0 w 332709"/>
                <a:gd name="connsiteY9" fmla="*/ 222109 h 332999"/>
                <a:gd name="connsiteX10" fmla="*/ 0 w 332709"/>
                <a:gd name="connsiteY10" fmla="*/ 332999 h 332999"/>
                <a:gd name="connsiteX11" fmla="*/ 111123 w 332709"/>
                <a:gd name="connsiteY11" fmla="*/ 332999 h 332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32709" h="332999">
                  <a:moveTo>
                    <a:pt x="221917" y="332999"/>
                  </a:moveTo>
                  <a:lnTo>
                    <a:pt x="332710" y="332999"/>
                  </a:lnTo>
                  <a:lnTo>
                    <a:pt x="332710" y="222109"/>
                  </a:lnTo>
                  <a:lnTo>
                    <a:pt x="332710" y="111220"/>
                  </a:lnTo>
                  <a:lnTo>
                    <a:pt x="332710" y="0"/>
                  </a:lnTo>
                  <a:lnTo>
                    <a:pt x="221917" y="0"/>
                  </a:lnTo>
                  <a:lnTo>
                    <a:pt x="111123" y="0"/>
                  </a:lnTo>
                  <a:lnTo>
                    <a:pt x="0" y="0"/>
                  </a:lnTo>
                  <a:lnTo>
                    <a:pt x="0" y="111220"/>
                  </a:lnTo>
                  <a:lnTo>
                    <a:pt x="0" y="222109"/>
                  </a:lnTo>
                  <a:lnTo>
                    <a:pt x="0" y="332999"/>
                  </a:lnTo>
                  <a:lnTo>
                    <a:pt x="111123" y="332999"/>
                  </a:lnTo>
                  <a:close/>
                </a:path>
              </a:pathLst>
            </a:custGeom>
            <a:solidFill>
              <a:srgbClr val="FFFFFF"/>
            </a:solidFill>
            <a:ln w="329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+mn-cs"/>
              </a:endParaRPr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22E64266-4D00-D16F-C3F2-C347228CC89C}"/>
                </a:ext>
              </a:extLst>
            </p:cNvPr>
            <p:cNvSpPr/>
            <p:nvPr/>
          </p:nvSpPr>
          <p:spPr>
            <a:xfrm>
              <a:off x="-3669270" y="-126010"/>
              <a:ext cx="2773132" cy="2775542"/>
            </a:xfrm>
            <a:custGeom>
              <a:avLst/>
              <a:gdLst>
                <a:gd name="connsiteX0" fmla="*/ 2662009 w 2773132"/>
                <a:gd name="connsiteY0" fmla="*/ 332999 h 2775542"/>
                <a:gd name="connsiteX1" fmla="*/ 2662009 w 2773132"/>
                <a:gd name="connsiteY1" fmla="*/ 222109 h 2775542"/>
                <a:gd name="connsiteX2" fmla="*/ 2551216 w 2773132"/>
                <a:gd name="connsiteY2" fmla="*/ 222109 h 2775542"/>
                <a:gd name="connsiteX3" fmla="*/ 2551216 w 2773132"/>
                <a:gd name="connsiteY3" fmla="*/ 110890 h 2775542"/>
                <a:gd name="connsiteX4" fmla="*/ 2440092 w 2773132"/>
                <a:gd name="connsiteY4" fmla="*/ 110890 h 2775542"/>
                <a:gd name="connsiteX5" fmla="*/ 2440092 w 2773132"/>
                <a:gd name="connsiteY5" fmla="*/ 0 h 2775542"/>
                <a:gd name="connsiteX6" fmla="*/ 2329299 w 2773132"/>
                <a:gd name="connsiteY6" fmla="*/ 0 h 2775542"/>
                <a:gd name="connsiteX7" fmla="*/ 2218506 w 2773132"/>
                <a:gd name="connsiteY7" fmla="*/ 0 h 2775542"/>
                <a:gd name="connsiteX8" fmla="*/ 2107712 w 2773132"/>
                <a:gd name="connsiteY8" fmla="*/ 0 h 2775542"/>
                <a:gd name="connsiteX9" fmla="*/ 1996919 w 2773132"/>
                <a:gd name="connsiteY9" fmla="*/ 0 h 2775542"/>
                <a:gd name="connsiteX10" fmla="*/ 1886126 w 2773132"/>
                <a:gd name="connsiteY10" fmla="*/ 0 h 2775542"/>
                <a:gd name="connsiteX11" fmla="*/ 1775332 w 2773132"/>
                <a:gd name="connsiteY11" fmla="*/ 0 h 2775542"/>
                <a:gd name="connsiteX12" fmla="*/ 1664539 w 2773132"/>
                <a:gd name="connsiteY12" fmla="*/ 0 h 2775542"/>
                <a:gd name="connsiteX13" fmla="*/ 1553745 w 2773132"/>
                <a:gd name="connsiteY13" fmla="*/ 0 h 2775542"/>
                <a:gd name="connsiteX14" fmla="*/ 1442952 w 2773132"/>
                <a:gd name="connsiteY14" fmla="*/ 0 h 2775542"/>
                <a:gd name="connsiteX15" fmla="*/ 1332159 w 2773132"/>
                <a:gd name="connsiteY15" fmla="*/ 0 h 2775542"/>
                <a:gd name="connsiteX16" fmla="*/ 1220046 w 2773132"/>
                <a:gd name="connsiteY16" fmla="*/ 0 h 2775542"/>
                <a:gd name="connsiteX17" fmla="*/ 1109253 w 2773132"/>
                <a:gd name="connsiteY17" fmla="*/ 0 h 2775542"/>
                <a:gd name="connsiteX18" fmla="*/ 998459 w 2773132"/>
                <a:gd name="connsiteY18" fmla="*/ 0 h 2775542"/>
                <a:gd name="connsiteX19" fmla="*/ 887666 w 2773132"/>
                <a:gd name="connsiteY19" fmla="*/ 0 h 2775542"/>
                <a:gd name="connsiteX20" fmla="*/ 776873 w 2773132"/>
                <a:gd name="connsiteY20" fmla="*/ 0 h 2775542"/>
                <a:gd name="connsiteX21" fmla="*/ 666079 w 2773132"/>
                <a:gd name="connsiteY21" fmla="*/ 0 h 2775542"/>
                <a:gd name="connsiteX22" fmla="*/ 555286 w 2773132"/>
                <a:gd name="connsiteY22" fmla="*/ 0 h 2775542"/>
                <a:gd name="connsiteX23" fmla="*/ 444493 w 2773132"/>
                <a:gd name="connsiteY23" fmla="*/ 0 h 2775542"/>
                <a:gd name="connsiteX24" fmla="*/ 333699 w 2773132"/>
                <a:gd name="connsiteY24" fmla="*/ 0 h 2775542"/>
                <a:gd name="connsiteX25" fmla="*/ 333699 w 2773132"/>
                <a:gd name="connsiteY25" fmla="*/ 110890 h 2775542"/>
                <a:gd name="connsiteX26" fmla="*/ 221917 w 2773132"/>
                <a:gd name="connsiteY26" fmla="*/ 110890 h 2775542"/>
                <a:gd name="connsiteX27" fmla="*/ 221917 w 2773132"/>
                <a:gd name="connsiteY27" fmla="*/ 221779 h 2775542"/>
                <a:gd name="connsiteX28" fmla="*/ 110793 w 2773132"/>
                <a:gd name="connsiteY28" fmla="*/ 221779 h 2775542"/>
                <a:gd name="connsiteX29" fmla="*/ 110793 w 2773132"/>
                <a:gd name="connsiteY29" fmla="*/ 332669 h 2775542"/>
                <a:gd name="connsiteX30" fmla="*/ 0 w 2773132"/>
                <a:gd name="connsiteY30" fmla="*/ 332669 h 2775542"/>
                <a:gd name="connsiteX31" fmla="*/ 0 w 2773132"/>
                <a:gd name="connsiteY31" fmla="*/ 443559 h 2775542"/>
                <a:gd name="connsiteX32" fmla="*/ 0 w 2773132"/>
                <a:gd name="connsiteY32" fmla="*/ 554449 h 2775542"/>
                <a:gd name="connsiteX33" fmla="*/ 0 w 2773132"/>
                <a:gd name="connsiteY33" fmla="*/ 665338 h 2775542"/>
                <a:gd name="connsiteX34" fmla="*/ 0 w 2773132"/>
                <a:gd name="connsiteY34" fmla="*/ 776228 h 2775542"/>
                <a:gd name="connsiteX35" fmla="*/ 0 w 2773132"/>
                <a:gd name="connsiteY35" fmla="*/ 887118 h 2775542"/>
                <a:gd name="connsiteX36" fmla="*/ 0 w 2773132"/>
                <a:gd name="connsiteY36" fmla="*/ 998007 h 2775542"/>
                <a:gd name="connsiteX37" fmla="*/ 0 w 2773132"/>
                <a:gd name="connsiteY37" fmla="*/ 1108897 h 2775542"/>
                <a:gd name="connsiteX38" fmla="*/ 0 w 2773132"/>
                <a:gd name="connsiteY38" fmla="*/ 1221107 h 2775542"/>
                <a:gd name="connsiteX39" fmla="*/ 0 w 2773132"/>
                <a:gd name="connsiteY39" fmla="*/ 1331997 h 2775542"/>
                <a:gd name="connsiteX40" fmla="*/ 0 w 2773132"/>
                <a:gd name="connsiteY40" fmla="*/ 1442886 h 2775542"/>
                <a:gd name="connsiteX41" fmla="*/ 0 w 2773132"/>
                <a:gd name="connsiteY41" fmla="*/ 1553776 h 2775542"/>
                <a:gd name="connsiteX42" fmla="*/ 0 w 2773132"/>
                <a:gd name="connsiteY42" fmla="*/ 1664666 h 2775542"/>
                <a:gd name="connsiteX43" fmla="*/ 0 w 2773132"/>
                <a:gd name="connsiteY43" fmla="*/ 1775555 h 2775542"/>
                <a:gd name="connsiteX44" fmla="*/ 0 w 2773132"/>
                <a:gd name="connsiteY44" fmla="*/ 1886445 h 2775542"/>
                <a:gd name="connsiteX45" fmla="*/ 0 w 2773132"/>
                <a:gd name="connsiteY45" fmla="*/ 1997335 h 2775542"/>
                <a:gd name="connsiteX46" fmla="*/ 0 w 2773132"/>
                <a:gd name="connsiteY46" fmla="*/ 2108225 h 2775542"/>
                <a:gd name="connsiteX47" fmla="*/ 0 w 2773132"/>
                <a:gd name="connsiteY47" fmla="*/ 2219114 h 2775542"/>
                <a:gd name="connsiteX48" fmla="*/ 0 w 2773132"/>
                <a:gd name="connsiteY48" fmla="*/ 2330004 h 2775542"/>
                <a:gd name="connsiteX49" fmla="*/ 0 w 2773132"/>
                <a:gd name="connsiteY49" fmla="*/ 2442214 h 2775542"/>
                <a:gd name="connsiteX50" fmla="*/ 110793 w 2773132"/>
                <a:gd name="connsiteY50" fmla="*/ 2442214 h 2775542"/>
                <a:gd name="connsiteX51" fmla="*/ 110793 w 2773132"/>
                <a:gd name="connsiteY51" fmla="*/ 2553103 h 2775542"/>
                <a:gd name="connsiteX52" fmla="*/ 221587 w 2773132"/>
                <a:gd name="connsiteY52" fmla="*/ 2553103 h 2775542"/>
                <a:gd name="connsiteX53" fmla="*/ 221587 w 2773132"/>
                <a:gd name="connsiteY53" fmla="*/ 2663993 h 2775542"/>
                <a:gd name="connsiteX54" fmla="*/ 332380 w 2773132"/>
                <a:gd name="connsiteY54" fmla="*/ 2663993 h 2775542"/>
                <a:gd name="connsiteX55" fmla="*/ 332380 w 2773132"/>
                <a:gd name="connsiteY55" fmla="*/ 2775543 h 2775542"/>
                <a:gd name="connsiteX56" fmla="*/ 443174 w 2773132"/>
                <a:gd name="connsiteY56" fmla="*/ 2775543 h 2775542"/>
                <a:gd name="connsiteX57" fmla="*/ 553967 w 2773132"/>
                <a:gd name="connsiteY57" fmla="*/ 2775543 h 2775542"/>
                <a:gd name="connsiteX58" fmla="*/ 664760 w 2773132"/>
                <a:gd name="connsiteY58" fmla="*/ 2775543 h 2775542"/>
                <a:gd name="connsiteX59" fmla="*/ 775554 w 2773132"/>
                <a:gd name="connsiteY59" fmla="*/ 2775543 h 2775542"/>
                <a:gd name="connsiteX60" fmla="*/ 886347 w 2773132"/>
                <a:gd name="connsiteY60" fmla="*/ 2775543 h 2775542"/>
                <a:gd name="connsiteX61" fmla="*/ 997140 w 2773132"/>
                <a:gd name="connsiteY61" fmla="*/ 2775543 h 2775542"/>
                <a:gd name="connsiteX62" fmla="*/ 1107934 w 2773132"/>
                <a:gd name="connsiteY62" fmla="*/ 2775543 h 2775542"/>
                <a:gd name="connsiteX63" fmla="*/ 1220046 w 2773132"/>
                <a:gd name="connsiteY63" fmla="*/ 2775543 h 2775542"/>
                <a:gd name="connsiteX64" fmla="*/ 1330840 w 2773132"/>
                <a:gd name="connsiteY64" fmla="*/ 2775543 h 2775542"/>
                <a:gd name="connsiteX65" fmla="*/ 1441633 w 2773132"/>
                <a:gd name="connsiteY65" fmla="*/ 2775543 h 2775542"/>
                <a:gd name="connsiteX66" fmla="*/ 1552426 w 2773132"/>
                <a:gd name="connsiteY66" fmla="*/ 2775543 h 2775542"/>
                <a:gd name="connsiteX67" fmla="*/ 1663220 w 2773132"/>
                <a:gd name="connsiteY67" fmla="*/ 2775543 h 2775542"/>
                <a:gd name="connsiteX68" fmla="*/ 1774013 w 2773132"/>
                <a:gd name="connsiteY68" fmla="*/ 2775543 h 2775542"/>
                <a:gd name="connsiteX69" fmla="*/ 1884806 w 2773132"/>
                <a:gd name="connsiteY69" fmla="*/ 2775543 h 2775542"/>
                <a:gd name="connsiteX70" fmla="*/ 1995600 w 2773132"/>
                <a:gd name="connsiteY70" fmla="*/ 2775543 h 2775542"/>
                <a:gd name="connsiteX71" fmla="*/ 2106393 w 2773132"/>
                <a:gd name="connsiteY71" fmla="*/ 2775543 h 2775542"/>
                <a:gd name="connsiteX72" fmla="*/ 2217187 w 2773132"/>
                <a:gd name="connsiteY72" fmla="*/ 2775543 h 2775542"/>
                <a:gd name="connsiteX73" fmla="*/ 2327980 w 2773132"/>
                <a:gd name="connsiteY73" fmla="*/ 2775543 h 2775542"/>
                <a:gd name="connsiteX74" fmla="*/ 2440092 w 2773132"/>
                <a:gd name="connsiteY74" fmla="*/ 2775543 h 2775542"/>
                <a:gd name="connsiteX75" fmla="*/ 2440092 w 2773132"/>
                <a:gd name="connsiteY75" fmla="*/ 2664653 h 2775542"/>
                <a:gd name="connsiteX76" fmla="*/ 2550886 w 2773132"/>
                <a:gd name="connsiteY76" fmla="*/ 2664653 h 2775542"/>
                <a:gd name="connsiteX77" fmla="*/ 2550886 w 2773132"/>
                <a:gd name="connsiteY77" fmla="*/ 2553764 h 2775542"/>
                <a:gd name="connsiteX78" fmla="*/ 2661679 w 2773132"/>
                <a:gd name="connsiteY78" fmla="*/ 2553764 h 2775542"/>
                <a:gd name="connsiteX79" fmla="*/ 2661679 w 2773132"/>
                <a:gd name="connsiteY79" fmla="*/ 2442214 h 2775542"/>
                <a:gd name="connsiteX80" fmla="*/ 2773132 w 2773132"/>
                <a:gd name="connsiteY80" fmla="*/ 2442214 h 2775542"/>
                <a:gd name="connsiteX81" fmla="*/ 2773132 w 2773132"/>
                <a:gd name="connsiteY81" fmla="*/ 2331324 h 2775542"/>
                <a:gd name="connsiteX82" fmla="*/ 2773132 w 2773132"/>
                <a:gd name="connsiteY82" fmla="*/ 2220434 h 2775542"/>
                <a:gd name="connsiteX83" fmla="*/ 2773132 w 2773132"/>
                <a:gd name="connsiteY83" fmla="*/ 2109545 h 2775542"/>
                <a:gd name="connsiteX84" fmla="*/ 2773132 w 2773132"/>
                <a:gd name="connsiteY84" fmla="*/ 1998655 h 2775542"/>
                <a:gd name="connsiteX85" fmla="*/ 2773132 w 2773132"/>
                <a:gd name="connsiteY85" fmla="*/ 1887765 h 2775542"/>
                <a:gd name="connsiteX86" fmla="*/ 2773132 w 2773132"/>
                <a:gd name="connsiteY86" fmla="*/ 1776876 h 2775542"/>
                <a:gd name="connsiteX87" fmla="*/ 2773132 w 2773132"/>
                <a:gd name="connsiteY87" fmla="*/ 1665986 h 2775542"/>
                <a:gd name="connsiteX88" fmla="*/ 2773132 w 2773132"/>
                <a:gd name="connsiteY88" fmla="*/ 1555096 h 2775542"/>
                <a:gd name="connsiteX89" fmla="*/ 2773132 w 2773132"/>
                <a:gd name="connsiteY89" fmla="*/ 1444206 h 2775542"/>
                <a:gd name="connsiteX90" fmla="*/ 2773132 w 2773132"/>
                <a:gd name="connsiteY90" fmla="*/ 1333317 h 2775542"/>
                <a:gd name="connsiteX91" fmla="*/ 2773132 w 2773132"/>
                <a:gd name="connsiteY91" fmla="*/ 1221107 h 2775542"/>
                <a:gd name="connsiteX92" fmla="*/ 2773132 w 2773132"/>
                <a:gd name="connsiteY92" fmla="*/ 1110217 h 2775542"/>
                <a:gd name="connsiteX93" fmla="*/ 2773132 w 2773132"/>
                <a:gd name="connsiteY93" fmla="*/ 999327 h 2775542"/>
                <a:gd name="connsiteX94" fmla="*/ 2773132 w 2773132"/>
                <a:gd name="connsiteY94" fmla="*/ 888438 h 2775542"/>
                <a:gd name="connsiteX95" fmla="*/ 2773132 w 2773132"/>
                <a:gd name="connsiteY95" fmla="*/ 777548 h 2775542"/>
                <a:gd name="connsiteX96" fmla="*/ 2773132 w 2773132"/>
                <a:gd name="connsiteY96" fmla="*/ 666658 h 2775542"/>
                <a:gd name="connsiteX97" fmla="*/ 2773132 w 2773132"/>
                <a:gd name="connsiteY97" fmla="*/ 555769 h 2775542"/>
                <a:gd name="connsiteX98" fmla="*/ 2773132 w 2773132"/>
                <a:gd name="connsiteY98" fmla="*/ 444879 h 2775542"/>
                <a:gd name="connsiteX99" fmla="*/ 2773132 w 2773132"/>
                <a:gd name="connsiteY99" fmla="*/ 333989 h 2775542"/>
                <a:gd name="connsiteX100" fmla="*/ 2662009 w 2773132"/>
                <a:gd name="connsiteY100" fmla="*/ 333989 h 2775542"/>
                <a:gd name="connsiteX101" fmla="*/ 2218506 w 2773132"/>
                <a:gd name="connsiteY101" fmla="*/ 2220434 h 2775542"/>
                <a:gd name="connsiteX102" fmla="*/ 2107712 w 2773132"/>
                <a:gd name="connsiteY102" fmla="*/ 2220434 h 2775542"/>
                <a:gd name="connsiteX103" fmla="*/ 1996919 w 2773132"/>
                <a:gd name="connsiteY103" fmla="*/ 2220434 h 2775542"/>
                <a:gd name="connsiteX104" fmla="*/ 1996919 w 2773132"/>
                <a:gd name="connsiteY104" fmla="*/ 2109545 h 2775542"/>
                <a:gd name="connsiteX105" fmla="*/ 1996919 w 2773132"/>
                <a:gd name="connsiteY105" fmla="*/ 1998655 h 2775542"/>
                <a:gd name="connsiteX106" fmla="*/ 1996919 w 2773132"/>
                <a:gd name="connsiteY106" fmla="*/ 1887765 h 2775542"/>
                <a:gd name="connsiteX107" fmla="*/ 1996919 w 2773132"/>
                <a:gd name="connsiteY107" fmla="*/ 1776876 h 2775542"/>
                <a:gd name="connsiteX108" fmla="*/ 1996919 w 2773132"/>
                <a:gd name="connsiteY108" fmla="*/ 1665986 h 2775542"/>
                <a:gd name="connsiteX109" fmla="*/ 1996919 w 2773132"/>
                <a:gd name="connsiteY109" fmla="*/ 1555096 h 2775542"/>
                <a:gd name="connsiteX110" fmla="*/ 1886126 w 2773132"/>
                <a:gd name="connsiteY110" fmla="*/ 1555096 h 2775542"/>
                <a:gd name="connsiteX111" fmla="*/ 1886126 w 2773132"/>
                <a:gd name="connsiteY111" fmla="*/ 1444206 h 2775542"/>
                <a:gd name="connsiteX112" fmla="*/ 1775332 w 2773132"/>
                <a:gd name="connsiteY112" fmla="*/ 1444206 h 2775542"/>
                <a:gd name="connsiteX113" fmla="*/ 1664539 w 2773132"/>
                <a:gd name="connsiteY113" fmla="*/ 1444206 h 2775542"/>
                <a:gd name="connsiteX114" fmla="*/ 1664539 w 2773132"/>
                <a:gd name="connsiteY114" fmla="*/ 1555096 h 2775542"/>
                <a:gd name="connsiteX115" fmla="*/ 1553745 w 2773132"/>
                <a:gd name="connsiteY115" fmla="*/ 1555096 h 2775542"/>
                <a:gd name="connsiteX116" fmla="*/ 1553745 w 2773132"/>
                <a:gd name="connsiteY116" fmla="*/ 1665986 h 2775542"/>
                <a:gd name="connsiteX117" fmla="*/ 1553745 w 2773132"/>
                <a:gd name="connsiteY117" fmla="*/ 1776876 h 2775542"/>
                <a:gd name="connsiteX118" fmla="*/ 1553745 w 2773132"/>
                <a:gd name="connsiteY118" fmla="*/ 1887765 h 2775542"/>
                <a:gd name="connsiteX119" fmla="*/ 1553745 w 2773132"/>
                <a:gd name="connsiteY119" fmla="*/ 1998655 h 2775542"/>
                <a:gd name="connsiteX120" fmla="*/ 1553745 w 2773132"/>
                <a:gd name="connsiteY120" fmla="*/ 2109545 h 2775542"/>
                <a:gd name="connsiteX121" fmla="*/ 1553745 w 2773132"/>
                <a:gd name="connsiteY121" fmla="*/ 2220434 h 2775542"/>
                <a:gd name="connsiteX122" fmla="*/ 1442952 w 2773132"/>
                <a:gd name="connsiteY122" fmla="*/ 2220434 h 2775542"/>
                <a:gd name="connsiteX123" fmla="*/ 1332159 w 2773132"/>
                <a:gd name="connsiteY123" fmla="*/ 2220434 h 2775542"/>
                <a:gd name="connsiteX124" fmla="*/ 1220046 w 2773132"/>
                <a:gd name="connsiteY124" fmla="*/ 2220434 h 2775542"/>
                <a:gd name="connsiteX125" fmla="*/ 1220046 w 2773132"/>
                <a:gd name="connsiteY125" fmla="*/ 2109545 h 2775542"/>
                <a:gd name="connsiteX126" fmla="*/ 1220046 w 2773132"/>
                <a:gd name="connsiteY126" fmla="*/ 1998655 h 2775542"/>
                <a:gd name="connsiteX127" fmla="*/ 1220046 w 2773132"/>
                <a:gd name="connsiteY127" fmla="*/ 1887765 h 2775542"/>
                <a:gd name="connsiteX128" fmla="*/ 1220046 w 2773132"/>
                <a:gd name="connsiteY128" fmla="*/ 1776876 h 2775542"/>
                <a:gd name="connsiteX129" fmla="*/ 1220046 w 2773132"/>
                <a:gd name="connsiteY129" fmla="*/ 1665986 h 2775542"/>
                <a:gd name="connsiteX130" fmla="*/ 1220046 w 2773132"/>
                <a:gd name="connsiteY130" fmla="*/ 1555096 h 2775542"/>
                <a:gd name="connsiteX131" fmla="*/ 1220046 w 2773132"/>
                <a:gd name="connsiteY131" fmla="*/ 1444206 h 2775542"/>
                <a:gd name="connsiteX132" fmla="*/ 1220046 w 2773132"/>
                <a:gd name="connsiteY132" fmla="*/ 1333317 h 2775542"/>
                <a:gd name="connsiteX133" fmla="*/ 1220046 w 2773132"/>
                <a:gd name="connsiteY133" fmla="*/ 1221107 h 2775542"/>
                <a:gd name="connsiteX134" fmla="*/ 1330840 w 2773132"/>
                <a:gd name="connsiteY134" fmla="*/ 1221107 h 2775542"/>
                <a:gd name="connsiteX135" fmla="*/ 1441633 w 2773132"/>
                <a:gd name="connsiteY135" fmla="*/ 1221107 h 2775542"/>
                <a:gd name="connsiteX136" fmla="*/ 1552426 w 2773132"/>
                <a:gd name="connsiteY136" fmla="*/ 1221107 h 2775542"/>
                <a:gd name="connsiteX137" fmla="*/ 1552426 w 2773132"/>
                <a:gd name="connsiteY137" fmla="*/ 1331997 h 2775542"/>
                <a:gd name="connsiteX138" fmla="*/ 1663220 w 2773132"/>
                <a:gd name="connsiteY138" fmla="*/ 1331997 h 2775542"/>
                <a:gd name="connsiteX139" fmla="*/ 1663220 w 2773132"/>
                <a:gd name="connsiteY139" fmla="*/ 1221107 h 2775542"/>
                <a:gd name="connsiteX140" fmla="*/ 1774013 w 2773132"/>
                <a:gd name="connsiteY140" fmla="*/ 1221107 h 2775542"/>
                <a:gd name="connsiteX141" fmla="*/ 1884806 w 2773132"/>
                <a:gd name="connsiteY141" fmla="*/ 1221107 h 2775542"/>
                <a:gd name="connsiteX142" fmla="*/ 1995600 w 2773132"/>
                <a:gd name="connsiteY142" fmla="*/ 1221107 h 2775542"/>
                <a:gd name="connsiteX143" fmla="*/ 1995600 w 2773132"/>
                <a:gd name="connsiteY143" fmla="*/ 1331997 h 2775542"/>
                <a:gd name="connsiteX144" fmla="*/ 2106393 w 2773132"/>
                <a:gd name="connsiteY144" fmla="*/ 1331997 h 2775542"/>
                <a:gd name="connsiteX145" fmla="*/ 2106393 w 2773132"/>
                <a:gd name="connsiteY145" fmla="*/ 1442886 h 2775542"/>
                <a:gd name="connsiteX146" fmla="*/ 2217187 w 2773132"/>
                <a:gd name="connsiteY146" fmla="*/ 1442886 h 2775542"/>
                <a:gd name="connsiteX147" fmla="*/ 2217187 w 2773132"/>
                <a:gd name="connsiteY147" fmla="*/ 1553776 h 2775542"/>
                <a:gd name="connsiteX148" fmla="*/ 2217187 w 2773132"/>
                <a:gd name="connsiteY148" fmla="*/ 1664666 h 2775542"/>
                <a:gd name="connsiteX149" fmla="*/ 2217187 w 2773132"/>
                <a:gd name="connsiteY149" fmla="*/ 1775555 h 2775542"/>
                <a:gd name="connsiteX150" fmla="*/ 2217187 w 2773132"/>
                <a:gd name="connsiteY150" fmla="*/ 1886445 h 2775542"/>
                <a:gd name="connsiteX151" fmla="*/ 2217187 w 2773132"/>
                <a:gd name="connsiteY151" fmla="*/ 1997335 h 2775542"/>
                <a:gd name="connsiteX152" fmla="*/ 2217187 w 2773132"/>
                <a:gd name="connsiteY152" fmla="*/ 2108225 h 2775542"/>
                <a:gd name="connsiteX153" fmla="*/ 2217187 w 2773132"/>
                <a:gd name="connsiteY153" fmla="*/ 2220434 h 2775542"/>
                <a:gd name="connsiteX154" fmla="*/ 665420 w 2773132"/>
                <a:gd name="connsiteY154" fmla="*/ 665998 h 2775542"/>
                <a:gd name="connsiteX155" fmla="*/ 776213 w 2773132"/>
                <a:gd name="connsiteY155" fmla="*/ 665998 h 2775542"/>
                <a:gd name="connsiteX156" fmla="*/ 887007 w 2773132"/>
                <a:gd name="connsiteY156" fmla="*/ 665998 h 2775542"/>
                <a:gd name="connsiteX157" fmla="*/ 997800 w 2773132"/>
                <a:gd name="connsiteY157" fmla="*/ 665998 h 2775542"/>
                <a:gd name="connsiteX158" fmla="*/ 997800 w 2773132"/>
                <a:gd name="connsiteY158" fmla="*/ 776888 h 2775542"/>
                <a:gd name="connsiteX159" fmla="*/ 997800 w 2773132"/>
                <a:gd name="connsiteY159" fmla="*/ 887778 h 2775542"/>
                <a:gd name="connsiteX160" fmla="*/ 997800 w 2773132"/>
                <a:gd name="connsiteY160" fmla="*/ 998667 h 2775542"/>
                <a:gd name="connsiteX161" fmla="*/ 887007 w 2773132"/>
                <a:gd name="connsiteY161" fmla="*/ 998667 h 2775542"/>
                <a:gd name="connsiteX162" fmla="*/ 776213 w 2773132"/>
                <a:gd name="connsiteY162" fmla="*/ 998667 h 2775542"/>
                <a:gd name="connsiteX163" fmla="*/ 665420 w 2773132"/>
                <a:gd name="connsiteY163" fmla="*/ 998667 h 2775542"/>
                <a:gd name="connsiteX164" fmla="*/ 665420 w 2773132"/>
                <a:gd name="connsiteY164" fmla="*/ 887778 h 2775542"/>
                <a:gd name="connsiteX165" fmla="*/ 665420 w 2773132"/>
                <a:gd name="connsiteY165" fmla="*/ 776888 h 2775542"/>
                <a:gd name="connsiteX166" fmla="*/ 665420 w 2773132"/>
                <a:gd name="connsiteY166" fmla="*/ 665998 h 2775542"/>
                <a:gd name="connsiteX167" fmla="*/ 665420 w 2773132"/>
                <a:gd name="connsiteY167" fmla="*/ 2109215 h 2775542"/>
                <a:gd name="connsiteX168" fmla="*/ 665420 w 2773132"/>
                <a:gd name="connsiteY168" fmla="*/ 1998325 h 2775542"/>
                <a:gd name="connsiteX169" fmla="*/ 665420 w 2773132"/>
                <a:gd name="connsiteY169" fmla="*/ 1887435 h 2775542"/>
                <a:gd name="connsiteX170" fmla="*/ 665420 w 2773132"/>
                <a:gd name="connsiteY170" fmla="*/ 1776545 h 2775542"/>
                <a:gd name="connsiteX171" fmla="*/ 665420 w 2773132"/>
                <a:gd name="connsiteY171" fmla="*/ 1665656 h 2775542"/>
                <a:gd name="connsiteX172" fmla="*/ 665420 w 2773132"/>
                <a:gd name="connsiteY172" fmla="*/ 1554766 h 2775542"/>
                <a:gd name="connsiteX173" fmla="*/ 665420 w 2773132"/>
                <a:gd name="connsiteY173" fmla="*/ 1443876 h 2775542"/>
                <a:gd name="connsiteX174" fmla="*/ 665420 w 2773132"/>
                <a:gd name="connsiteY174" fmla="*/ 1332987 h 2775542"/>
                <a:gd name="connsiteX175" fmla="*/ 665420 w 2773132"/>
                <a:gd name="connsiteY175" fmla="*/ 1221107 h 2775542"/>
                <a:gd name="connsiteX176" fmla="*/ 776213 w 2773132"/>
                <a:gd name="connsiteY176" fmla="*/ 1221107 h 2775542"/>
                <a:gd name="connsiteX177" fmla="*/ 887007 w 2773132"/>
                <a:gd name="connsiteY177" fmla="*/ 1221107 h 2775542"/>
                <a:gd name="connsiteX178" fmla="*/ 997800 w 2773132"/>
                <a:gd name="connsiteY178" fmla="*/ 1221107 h 2775542"/>
                <a:gd name="connsiteX179" fmla="*/ 997800 w 2773132"/>
                <a:gd name="connsiteY179" fmla="*/ 1331997 h 2775542"/>
                <a:gd name="connsiteX180" fmla="*/ 997800 w 2773132"/>
                <a:gd name="connsiteY180" fmla="*/ 1442886 h 2775542"/>
                <a:gd name="connsiteX181" fmla="*/ 997800 w 2773132"/>
                <a:gd name="connsiteY181" fmla="*/ 1553776 h 2775542"/>
                <a:gd name="connsiteX182" fmla="*/ 997800 w 2773132"/>
                <a:gd name="connsiteY182" fmla="*/ 1664666 h 2775542"/>
                <a:gd name="connsiteX183" fmla="*/ 997800 w 2773132"/>
                <a:gd name="connsiteY183" fmla="*/ 1775555 h 2775542"/>
                <a:gd name="connsiteX184" fmla="*/ 997800 w 2773132"/>
                <a:gd name="connsiteY184" fmla="*/ 1886445 h 2775542"/>
                <a:gd name="connsiteX185" fmla="*/ 997800 w 2773132"/>
                <a:gd name="connsiteY185" fmla="*/ 1997335 h 2775542"/>
                <a:gd name="connsiteX186" fmla="*/ 997800 w 2773132"/>
                <a:gd name="connsiteY186" fmla="*/ 2108225 h 2775542"/>
                <a:gd name="connsiteX187" fmla="*/ 997800 w 2773132"/>
                <a:gd name="connsiteY187" fmla="*/ 2219114 h 2775542"/>
                <a:gd name="connsiteX188" fmla="*/ 887007 w 2773132"/>
                <a:gd name="connsiteY188" fmla="*/ 2219114 h 2775542"/>
                <a:gd name="connsiteX189" fmla="*/ 776213 w 2773132"/>
                <a:gd name="connsiteY189" fmla="*/ 2219114 h 2775542"/>
                <a:gd name="connsiteX190" fmla="*/ 665420 w 2773132"/>
                <a:gd name="connsiteY190" fmla="*/ 2219114 h 2775542"/>
                <a:gd name="connsiteX191" fmla="*/ 665420 w 2773132"/>
                <a:gd name="connsiteY191" fmla="*/ 2109215 h 2775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</a:cxnLst>
              <a:rect l="l" t="t" r="r" b="b"/>
              <a:pathLst>
                <a:path w="2773132" h="2775542">
                  <a:moveTo>
                    <a:pt x="2662009" y="332999"/>
                  </a:moveTo>
                  <a:lnTo>
                    <a:pt x="2662009" y="222109"/>
                  </a:lnTo>
                  <a:lnTo>
                    <a:pt x="2551216" y="222109"/>
                  </a:lnTo>
                  <a:lnTo>
                    <a:pt x="2551216" y="110890"/>
                  </a:lnTo>
                  <a:lnTo>
                    <a:pt x="2440092" y="110890"/>
                  </a:lnTo>
                  <a:lnTo>
                    <a:pt x="2440092" y="0"/>
                  </a:lnTo>
                  <a:lnTo>
                    <a:pt x="2329299" y="0"/>
                  </a:lnTo>
                  <a:lnTo>
                    <a:pt x="2218506" y="0"/>
                  </a:lnTo>
                  <a:lnTo>
                    <a:pt x="2107712" y="0"/>
                  </a:lnTo>
                  <a:lnTo>
                    <a:pt x="1996919" y="0"/>
                  </a:lnTo>
                  <a:lnTo>
                    <a:pt x="1886126" y="0"/>
                  </a:lnTo>
                  <a:lnTo>
                    <a:pt x="1775332" y="0"/>
                  </a:lnTo>
                  <a:lnTo>
                    <a:pt x="1664539" y="0"/>
                  </a:lnTo>
                  <a:lnTo>
                    <a:pt x="1553745" y="0"/>
                  </a:lnTo>
                  <a:lnTo>
                    <a:pt x="1442952" y="0"/>
                  </a:lnTo>
                  <a:lnTo>
                    <a:pt x="1332159" y="0"/>
                  </a:lnTo>
                  <a:lnTo>
                    <a:pt x="1220046" y="0"/>
                  </a:lnTo>
                  <a:lnTo>
                    <a:pt x="1109253" y="0"/>
                  </a:lnTo>
                  <a:lnTo>
                    <a:pt x="998459" y="0"/>
                  </a:lnTo>
                  <a:lnTo>
                    <a:pt x="887666" y="0"/>
                  </a:lnTo>
                  <a:lnTo>
                    <a:pt x="776873" y="0"/>
                  </a:lnTo>
                  <a:lnTo>
                    <a:pt x="666079" y="0"/>
                  </a:lnTo>
                  <a:lnTo>
                    <a:pt x="555286" y="0"/>
                  </a:lnTo>
                  <a:lnTo>
                    <a:pt x="444493" y="0"/>
                  </a:lnTo>
                  <a:lnTo>
                    <a:pt x="333699" y="0"/>
                  </a:lnTo>
                  <a:lnTo>
                    <a:pt x="333699" y="110890"/>
                  </a:lnTo>
                  <a:lnTo>
                    <a:pt x="221917" y="110890"/>
                  </a:lnTo>
                  <a:lnTo>
                    <a:pt x="221917" y="221779"/>
                  </a:lnTo>
                  <a:lnTo>
                    <a:pt x="110793" y="221779"/>
                  </a:lnTo>
                  <a:lnTo>
                    <a:pt x="110793" y="332669"/>
                  </a:lnTo>
                  <a:lnTo>
                    <a:pt x="0" y="332669"/>
                  </a:lnTo>
                  <a:lnTo>
                    <a:pt x="0" y="443559"/>
                  </a:lnTo>
                  <a:lnTo>
                    <a:pt x="0" y="554449"/>
                  </a:lnTo>
                  <a:lnTo>
                    <a:pt x="0" y="665338"/>
                  </a:lnTo>
                  <a:lnTo>
                    <a:pt x="0" y="776228"/>
                  </a:lnTo>
                  <a:lnTo>
                    <a:pt x="0" y="887118"/>
                  </a:lnTo>
                  <a:lnTo>
                    <a:pt x="0" y="998007"/>
                  </a:lnTo>
                  <a:lnTo>
                    <a:pt x="0" y="1108897"/>
                  </a:lnTo>
                  <a:lnTo>
                    <a:pt x="0" y="1221107"/>
                  </a:lnTo>
                  <a:lnTo>
                    <a:pt x="0" y="1331997"/>
                  </a:lnTo>
                  <a:lnTo>
                    <a:pt x="0" y="1442886"/>
                  </a:lnTo>
                  <a:lnTo>
                    <a:pt x="0" y="1553776"/>
                  </a:lnTo>
                  <a:lnTo>
                    <a:pt x="0" y="1664666"/>
                  </a:lnTo>
                  <a:lnTo>
                    <a:pt x="0" y="1775555"/>
                  </a:lnTo>
                  <a:lnTo>
                    <a:pt x="0" y="1886445"/>
                  </a:lnTo>
                  <a:lnTo>
                    <a:pt x="0" y="1997335"/>
                  </a:lnTo>
                  <a:lnTo>
                    <a:pt x="0" y="2108225"/>
                  </a:lnTo>
                  <a:lnTo>
                    <a:pt x="0" y="2219114"/>
                  </a:lnTo>
                  <a:lnTo>
                    <a:pt x="0" y="2330004"/>
                  </a:lnTo>
                  <a:lnTo>
                    <a:pt x="0" y="2442214"/>
                  </a:lnTo>
                  <a:lnTo>
                    <a:pt x="110793" y="2442214"/>
                  </a:lnTo>
                  <a:lnTo>
                    <a:pt x="110793" y="2553103"/>
                  </a:lnTo>
                  <a:lnTo>
                    <a:pt x="221587" y="2553103"/>
                  </a:lnTo>
                  <a:lnTo>
                    <a:pt x="221587" y="2663993"/>
                  </a:lnTo>
                  <a:lnTo>
                    <a:pt x="332380" y="2663993"/>
                  </a:lnTo>
                  <a:lnTo>
                    <a:pt x="332380" y="2775543"/>
                  </a:lnTo>
                  <a:lnTo>
                    <a:pt x="443174" y="2775543"/>
                  </a:lnTo>
                  <a:lnTo>
                    <a:pt x="553967" y="2775543"/>
                  </a:lnTo>
                  <a:lnTo>
                    <a:pt x="664760" y="2775543"/>
                  </a:lnTo>
                  <a:lnTo>
                    <a:pt x="775554" y="2775543"/>
                  </a:lnTo>
                  <a:lnTo>
                    <a:pt x="886347" y="2775543"/>
                  </a:lnTo>
                  <a:lnTo>
                    <a:pt x="997140" y="2775543"/>
                  </a:lnTo>
                  <a:lnTo>
                    <a:pt x="1107934" y="2775543"/>
                  </a:lnTo>
                  <a:lnTo>
                    <a:pt x="1220046" y="2775543"/>
                  </a:lnTo>
                  <a:lnTo>
                    <a:pt x="1330840" y="2775543"/>
                  </a:lnTo>
                  <a:lnTo>
                    <a:pt x="1441633" y="2775543"/>
                  </a:lnTo>
                  <a:lnTo>
                    <a:pt x="1552426" y="2775543"/>
                  </a:lnTo>
                  <a:lnTo>
                    <a:pt x="1663220" y="2775543"/>
                  </a:lnTo>
                  <a:lnTo>
                    <a:pt x="1774013" y="2775543"/>
                  </a:lnTo>
                  <a:lnTo>
                    <a:pt x="1884806" y="2775543"/>
                  </a:lnTo>
                  <a:lnTo>
                    <a:pt x="1995600" y="2775543"/>
                  </a:lnTo>
                  <a:lnTo>
                    <a:pt x="2106393" y="2775543"/>
                  </a:lnTo>
                  <a:lnTo>
                    <a:pt x="2217187" y="2775543"/>
                  </a:lnTo>
                  <a:lnTo>
                    <a:pt x="2327980" y="2775543"/>
                  </a:lnTo>
                  <a:lnTo>
                    <a:pt x="2440092" y="2775543"/>
                  </a:lnTo>
                  <a:lnTo>
                    <a:pt x="2440092" y="2664653"/>
                  </a:lnTo>
                  <a:lnTo>
                    <a:pt x="2550886" y="2664653"/>
                  </a:lnTo>
                  <a:lnTo>
                    <a:pt x="2550886" y="2553764"/>
                  </a:lnTo>
                  <a:lnTo>
                    <a:pt x="2661679" y="2553764"/>
                  </a:lnTo>
                  <a:lnTo>
                    <a:pt x="2661679" y="2442214"/>
                  </a:lnTo>
                  <a:lnTo>
                    <a:pt x="2773132" y="2442214"/>
                  </a:lnTo>
                  <a:lnTo>
                    <a:pt x="2773132" y="2331324"/>
                  </a:lnTo>
                  <a:lnTo>
                    <a:pt x="2773132" y="2220434"/>
                  </a:lnTo>
                  <a:lnTo>
                    <a:pt x="2773132" y="2109545"/>
                  </a:lnTo>
                  <a:lnTo>
                    <a:pt x="2773132" y="1998655"/>
                  </a:lnTo>
                  <a:lnTo>
                    <a:pt x="2773132" y="1887765"/>
                  </a:lnTo>
                  <a:lnTo>
                    <a:pt x="2773132" y="1776876"/>
                  </a:lnTo>
                  <a:lnTo>
                    <a:pt x="2773132" y="1665986"/>
                  </a:lnTo>
                  <a:lnTo>
                    <a:pt x="2773132" y="1555096"/>
                  </a:lnTo>
                  <a:lnTo>
                    <a:pt x="2773132" y="1444206"/>
                  </a:lnTo>
                  <a:lnTo>
                    <a:pt x="2773132" y="1333317"/>
                  </a:lnTo>
                  <a:lnTo>
                    <a:pt x="2773132" y="1221107"/>
                  </a:lnTo>
                  <a:lnTo>
                    <a:pt x="2773132" y="1110217"/>
                  </a:lnTo>
                  <a:lnTo>
                    <a:pt x="2773132" y="999327"/>
                  </a:lnTo>
                  <a:lnTo>
                    <a:pt x="2773132" y="888438"/>
                  </a:lnTo>
                  <a:lnTo>
                    <a:pt x="2773132" y="777548"/>
                  </a:lnTo>
                  <a:lnTo>
                    <a:pt x="2773132" y="666658"/>
                  </a:lnTo>
                  <a:lnTo>
                    <a:pt x="2773132" y="555769"/>
                  </a:lnTo>
                  <a:lnTo>
                    <a:pt x="2773132" y="444879"/>
                  </a:lnTo>
                  <a:lnTo>
                    <a:pt x="2773132" y="333989"/>
                  </a:lnTo>
                  <a:lnTo>
                    <a:pt x="2662009" y="333989"/>
                  </a:lnTo>
                  <a:close/>
                  <a:moveTo>
                    <a:pt x="2218506" y="2220434"/>
                  </a:moveTo>
                  <a:lnTo>
                    <a:pt x="2107712" y="2220434"/>
                  </a:lnTo>
                  <a:lnTo>
                    <a:pt x="1996919" y="2220434"/>
                  </a:lnTo>
                  <a:lnTo>
                    <a:pt x="1996919" y="2109545"/>
                  </a:lnTo>
                  <a:lnTo>
                    <a:pt x="1996919" y="1998655"/>
                  </a:lnTo>
                  <a:lnTo>
                    <a:pt x="1996919" y="1887765"/>
                  </a:lnTo>
                  <a:lnTo>
                    <a:pt x="1996919" y="1776876"/>
                  </a:lnTo>
                  <a:lnTo>
                    <a:pt x="1996919" y="1665986"/>
                  </a:lnTo>
                  <a:lnTo>
                    <a:pt x="1996919" y="1555096"/>
                  </a:lnTo>
                  <a:lnTo>
                    <a:pt x="1886126" y="1555096"/>
                  </a:lnTo>
                  <a:lnTo>
                    <a:pt x="1886126" y="1444206"/>
                  </a:lnTo>
                  <a:lnTo>
                    <a:pt x="1775332" y="1444206"/>
                  </a:lnTo>
                  <a:lnTo>
                    <a:pt x="1664539" y="1444206"/>
                  </a:lnTo>
                  <a:lnTo>
                    <a:pt x="1664539" y="1555096"/>
                  </a:lnTo>
                  <a:lnTo>
                    <a:pt x="1553745" y="1555096"/>
                  </a:lnTo>
                  <a:lnTo>
                    <a:pt x="1553745" y="1665986"/>
                  </a:lnTo>
                  <a:lnTo>
                    <a:pt x="1553745" y="1776876"/>
                  </a:lnTo>
                  <a:lnTo>
                    <a:pt x="1553745" y="1887765"/>
                  </a:lnTo>
                  <a:lnTo>
                    <a:pt x="1553745" y="1998655"/>
                  </a:lnTo>
                  <a:lnTo>
                    <a:pt x="1553745" y="2109545"/>
                  </a:lnTo>
                  <a:lnTo>
                    <a:pt x="1553745" y="2220434"/>
                  </a:lnTo>
                  <a:lnTo>
                    <a:pt x="1442952" y="2220434"/>
                  </a:lnTo>
                  <a:lnTo>
                    <a:pt x="1332159" y="2220434"/>
                  </a:lnTo>
                  <a:lnTo>
                    <a:pt x="1220046" y="2220434"/>
                  </a:lnTo>
                  <a:lnTo>
                    <a:pt x="1220046" y="2109545"/>
                  </a:lnTo>
                  <a:lnTo>
                    <a:pt x="1220046" y="1998655"/>
                  </a:lnTo>
                  <a:lnTo>
                    <a:pt x="1220046" y="1887765"/>
                  </a:lnTo>
                  <a:lnTo>
                    <a:pt x="1220046" y="1776876"/>
                  </a:lnTo>
                  <a:lnTo>
                    <a:pt x="1220046" y="1665986"/>
                  </a:lnTo>
                  <a:lnTo>
                    <a:pt x="1220046" y="1555096"/>
                  </a:lnTo>
                  <a:lnTo>
                    <a:pt x="1220046" y="1444206"/>
                  </a:lnTo>
                  <a:lnTo>
                    <a:pt x="1220046" y="1333317"/>
                  </a:lnTo>
                  <a:lnTo>
                    <a:pt x="1220046" y="1221107"/>
                  </a:lnTo>
                  <a:lnTo>
                    <a:pt x="1330840" y="1221107"/>
                  </a:lnTo>
                  <a:lnTo>
                    <a:pt x="1441633" y="1221107"/>
                  </a:lnTo>
                  <a:lnTo>
                    <a:pt x="1552426" y="1221107"/>
                  </a:lnTo>
                  <a:lnTo>
                    <a:pt x="1552426" y="1331997"/>
                  </a:lnTo>
                  <a:lnTo>
                    <a:pt x="1663220" y="1331997"/>
                  </a:lnTo>
                  <a:lnTo>
                    <a:pt x="1663220" y="1221107"/>
                  </a:lnTo>
                  <a:lnTo>
                    <a:pt x="1774013" y="1221107"/>
                  </a:lnTo>
                  <a:lnTo>
                    <a:pt x="1884806" y="1221107"/>
                  </a:lnTo>
                  <a:lnTo>
                    <a:pt x="1995600" y="1221107"/>
                  </a:lnTo>
                  <a:lnTo>
                    <a:pt x="1995600" y="1331997"/>
                  </a:lnTo>
                  <a:lnTo>
                    <a:pt x="2106393" y="1331997"/>
                  </a:lnTo>
                  <a:lnTo>
                    <a:pt x="2106393" y="1442886"/>
                  </a:lnTo>
                  <a:lnTo>
                    <a:pt x="2217187" y="1442886"/>
                  </a:lnTo>
                  <a:lnTo>
                    <a:pt x="2217187" y="1553776"/>
                  </a:lnTo>
                  <a:lnTo>
                    <a:pt x="2217187" y="1664666"/>
                  </a:lnTo>
                  <a:lnTo>
                    <a:pt x="2217187" y="1775555"/>
                  </a:lnTo>
                  <a:lnTo>
                    <a:pt x="2217187" y="1886445"/>
                  </a:lnTo>
                  <a:lnTo>
                    <a:pt x="2217187" y="1997335"/>
                  </a:lnTo>
                  <a:lnTo>
                    <a:pt x="2217187" y="2108225"/>
                  </a:lnTo>
                  <a:lnTo>
                    <a:pt x="2217187" y="2220434"/>
                  </a:lnTo>
                  <a:close/>
                  <a:moveTo>
                    <a:pt x="665420" y="665998"/>
                  </a:moveTo>
                  <a:lnTo>
                    <a:pt x="776213" y="665998"/>
                  </a:lnTo>
                  <a:lnTo>
                    <a:pt x="887007" y="665998"/>
                  </a:lnTo>
                  <a:lnTo>
                    <a:pt x="997800" y="665998"/>
                  </a:lnTo>
                  <a:lnTo>
                    <a:pt x="997800" y="776888"/>
                  </a:lnTo>
                  <a:lnTo>
                    <a:pt x="997800" y="887778"/>
                  </a:lnTo>
                  <a:lnTo>
                    <a:pt x="997800" y="998667"/>
                  </a:lnTo>
                  <a:lnTo>
                    <a:pt x="887007" y="998667"/>
                  </a:lnTo>
                  <a:lnTo>
                    <a:pt x="776213" y="998667"/>
                  </a:lnTo>
                  <a:lnTo>
                    <a:pt x="665420" y="998667"/>
                  </a:lnTo>
                  <a:lnTo>
                    <a:pt x="665420" y="887778"/>
                  </a:lnTo>
                  <a:lnTo>
                    <a:pt x="665420" y="776888"/>
                  </a:lnTo>
                  <a:lnTo>
                    <a:pt x="665420" y="665998"/>
                  </a:lnTo>
                  <a:close/>
                  <a:moveTo>
                    <a:pt x="665420" y="2109215"/>
                  </a:moveTo>
                  <a:lnTo>
                    <a:pt x="665420" y="1998325"/>
                  </a:lnTo>
                  <a:lnTo>
                    <a:pt x="665420" y="1887435"/>
                  </a:lnTo>
                  <a:lnTo>
                    <a:pt x="665420" y="1776545"/>
                  </a:lnTo>
                  <a:lnTo>
                    <a:pt x="665420" y="1665656"/>
                  </a:lnTo>
                  <a:lnTo>
                    <a:pt x="665420" y="1554766"/>
                  </a:lnTo>
                  <a:lnTo>
                    <a:pt x="665420" y="1443876"/>
                  </a:lnTo>
                  <a:lnTo>
                    <a:pt x="665420" y="1332987"/>
                  </a:lnTo>
                  <a:lnTo>
                    <a:pt x="665420" y="1221107"/>
                  </a:lnTo>
                  <a:lnTo>
                    <a:pt x="776213" y="1221107"/>
                  </a:lnTo>
                  <a:lnTo>
                    <a:pt x="887007" y="1221107"/>
                  </a:lnTo>
                  <a:lnTo>
                    <a:pt x="997800" y="1221107"/>
                  </a:lnTo>
                  <a:lnTo>
                    <a:pt x="997800" y="1331997"/>
                  </a:lnTo>
                  <a:lnTo>
                    <a:pt x="997800" y="1442886"/>
                  </a:lnTo>
                  <a:lnTo>
                    <a:pt x="997800" y="1553776"/>
                  </a:lnTo>
                  <a:lnTo>
                    <a:pt x="997800" y="1664666"/>
                  </a:lnTo>
                  <a:lnTo>
                    <a:pt x="997800" y="1775555"/>
                  </a:lnTo>
                  <a:lnTo>
                    <a:pt x="997800" y="1886445"/>
                  </a:lnTo>
                  <a:lnTo>
                    <a:pt x="997800" y="1997335"/>
                  </a:lnTo>
                  <a:lnTo>
                    <a:pt x="997800" y="2108225"/>
                  </a:lnTo>
                  <a:lnTo>
                    <a:pt x="997800" y="2219114"/>
                  </a:lnTo>
                  <a:lnTo>
                    <a:pt x="887007" y="2219114"/>
                  </a:lnTo>
                  <a:lnTo>
                    <a:pt x="776213" y="2219114"/>
                  </a:lnTo>
                  <a:lnTo>
                    <a:pt x="665420" y="2219114"/>
                  </a:lnTo>
                  <a:lnTo>
                    <a:pt x="665420" y="2109215"/>
                  </a:lnTo>
                  <a:close/>
                </a:path>
              </a:pathLst>
            </a:custGeom>
            <a:solidFill>
              <a:srgbClr val="231F20"/>
            </a:solidFill>
            <a:ln w="329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+mn-cs"/>
              </a:endParaRPr>
            </a:p>
          </p:txBody>
        </p:sp>
      </p:grpSp>
      <p:grpSp>
        <p:nvGrpSpPr>
          <p:cNvPr id="36" name="Graphic 34">
            <a:extLst>
              <a:ext uri="{FF2B5EF4-FFF2-40B4-BE49-F238E27FC236}">
                <a16:creationId xmlns:a16="http://schemas.microsoft.com/office/drawing/2014/main" id="{DA2B7C11-5FC4-B047-5F69-D2B8B392910C}"/>
              </a:ext>
            </a:extLst>
          </p:cNvPr>
          <p:cNvGrpSpPr/>
          <p:nvPr/>
        </p:nvGrpSpPr>
        <p:grpSpPr>
          <a:xfrm>
            <a:off x="993702" y="4678861"/>
            <a:ext cx="671487" cy="671487"/>
            <a:chOff x="-3816001" y="3357146"/>
            <a:chExt cx="849600" cy="849600"/>
          </a:xfrm>
        </p:grpSpPr>
        <p:grpSp>
          <p:nvGrpSpPr>
            <p:cNvPr id="37" name="Graphic 34">
              <a:extLst>
                <a:ext uri="{FF2B5EF4-FFF2-40B4-BE49-F238E27FC236}">
                  <a16:creationId xmlns:a16="http://schemas.microsoft.com/office/drawing/2014/main" id="{41A58DF9-1E67-C2A6-7F25-D984EFFB5FFF}"/>
                </a:ext>
              </a:extLst>
            </p:cNvPr>
            <p:cNvGrpSpPr/>
            <p:nvPr/>
          </p:nvGrpSpPr>
          <p:grpSpPr>
            <a:xfrm>
              <a:off x="-3646081" y="3527369"/>
              <a:ext cx="543299" cy="543299"/>
              <a:chOff x="-3646081" y="3527369"/>
              <a:chExt cx="543299" cy="543299"/>
            </a:xfrm>
            <a:solidFill>
              <a:srgbClr val="00FF00"/>
            </a:solidFill>
          </p:grpSpPr>
          <p:sp>
            <p:nvSpPr>
              <p:cNvPr id="38" name="Freeform 37">
                <a:extLst>
                  <a:ext uri="{FF2B5EF4-FFF2-40B4-BE49-F238E27FC236}">
                    <a16:creationId xmlns:a16="http://schemas.microsoft.com/office/drawing/2014/main" id="{4EED6AFA-CDA9-C17F-4244-C2D58EE6E060}"/>
                  </a:ext>
                </a:extLst>
              </p:cNvPr>
              <p:cNvSpPr/>
              <p:nvPr/>
            </p:nvSpPr>
            <p:spPr>
              <a:xfrm>
                <a:off x="-3612036" y="3527369"/>
                <a:ext cx="509254" cy="543299"/>
              </a:xfrm>
              <a:custGeom>
                <a:avLst/>
                <a:gdLst>
                  <a:gd name="connsiteX0" fmla="*/ 475715 w 509254"/>
                  <a:gd name="connsiteY0" fmla="*/ 271549 h 543299"/>
                  <a:gd name="connsiteX1" fmla="*/ 475715 w 509254"/>
                  <a:gd name="connsiteY1" fmla="*/ 237605 h 543299"/>
                  <a:gd name="connsiteX2" fmla="*/ 441772 w 509254"/>
                  <a:gd name="connsiteY2" fmla="*/ 237605 h 543299"/>
                  <a:gd name="connsiteX3" fmla="*/ 407828 w 509254"/>
                  <a:gd name="connsiteY3" fmla="*/ 237605 h 543299"/>
                  <a:gd name="connsiteX4" fmla="*/ 374390 w 509254"/>
                  <a:gd name="connsiteY4" fmla="*/ 237605 h 543299"/>
                  <a:gd name="connsiteX5" fmla="*/ 374390 w 509254"/>
                  <a:gd name="connsiteY5" fmla="*/ 204167 h 543299"/>
                  <a:gd name="connsiteX6" fmla="*/ 374390 w 509254"/>
                  <a:gd name="connsiteY6" fmla="*/ 170223 h 543299"/>
                  <a:gd name="connsiteX7" fmla="*/ 374390 w 509254"/>
                  <a:gd name="connsiteY7" fmla="*/ 169718 h 543299"/>
                  <a:gd name="connsiteX8" fmla="*/ 407828 w 509254"/>
                  <a:gd name="connsiteY8" fmla="*/ 169718 h 543299"/>
                  <a:gd name="connsiteX9" fmla="*/ 407828 w 509254"/>
                  <a:gd name="connsiteY9" fmla="*/ 135774 h 543299"/>
                  <a:gd name="connsiteX10" fmla="*/ 407828 w 509254"/>
                  <a:gd name="connsiteY10" fmla="*/ 101831 h 543299"/>
                  <a:gd name="connsiteX11" fmla="*/ 374289 w 509254"/>
                  <a:gd name="connsiteY11" fmla="*/ 101831 h 543299"/>
                  <a:gd name="connsiteX12" fmla="*/ 373784 w 509254"/>
                  <a:gd name="connsiteY12" fmla="*/ 67887 h 543299"/>
                  <a:gd name="connsiteX13" fmla="*/ 339840 w 509254"/>
                  <a:gd name="connsiteY13" fmla="*/ 67887 h 543299"/>
                  <a:gd name="connsiteX14" fmla="*/ 339840 w 509254"/>
                  <a:gd name="connsiteY14" fmla="*/ 33944 h 543299"/>
                  <a:gd name="connsiteX15" fmla="*/ 305896 w 509254"/>
                  <a:gd name="connsiteY15" fmla="*/ 33944 h 543299"/>
                  <a:gd name="connsiteX16" fmla="*/ 305896 w 509254"/>
                  <a:gd name="connsiteY16" fmla="*/ 0 h 543299"/>
                  <a:gd name="connsiteX17" fmla="*/ 271953 w 509254"/>
                  <a:gd name="connsiteY17" fmla="*/ 0 h 543299"/>
                  <a:gd name="connsiteX18" fmla="*/ 238009 w 509254"/>
                  <a:gd name="connsiteY18" fmla="*/ 0 h 543299"/>
                  <a:gd name="connsiteX19" fmla="*/ 204066 w 509254"/>
                  <a:gd name="connsiteY19" fmla="*/ 0 h 543299"/>
                  <a:gd name="connsiteX20" fmla="*/ 169819 w 509254"/>
                  <a:gd name="connsiteY20" fmla="*/ 0 h 543299"/>
                  <a:gd name="connsiteX21" fmla="*/ 135875 w 509254"/>
                  <a:gd name="connsiteY21" fmla="*/ 0 h 543299"/>
                  <a:gd name="connsiteX22" fmla="*/ 101932 w 509254"/>
                  <a:gd name="connsiteY22" fmla="*/ 0 h 543299"/>
                  <a:gd name="connsiteX23" fmla="*/ 67988 w 509254"/>
                  <a:gd name="connsiteY23" fmla="*/ 0 h 543299"/>
                  <a:gd name="connsiteX24" fmla="*/ 34045 w 509254"/>
                  <a:gd name="connsiteY24" fmla="*/ 0 h 543299"/>
                  <a:gd name="connsiteX25" fmla="*/ 34045 w 509254"/>
                  <a:gd name="connsiteY25" fmla="*/ 33944 h 543299"/>
                  <a:gd name="connsiteX26" fmla="*/ 34550 w 509254"/>
                  <a:gd name="connsiteY26" fmla="*/ 33944 h 543299"/>
                  <a:gd name="connsiteX27" fmla="*/ 34550 w 509254"/>
                  <a:gd name="connsiteY27" fmla="*/ 67180 h 543299"/>
                  <a:gd name="connsiteX28" fmla="*/ 34550 w 509254"/>
                  <a:gd name="connsiteY28" fmla="*/ 101124 h 543299"/>
                  <a:gd name="connsiteX29" fmla="*/ 34045 w 509254"/>
                  <a:gd name="connsiteY29" fmla="*/ 101124 h 543299"/>
                  <a:gd name="connsiteX30" fmla="*/ 34449 w 509254"/>
                  <a:gd name="connsiteY30" fmla="*/ 67180 h 543299"/>
                  <a:gd name="connsiteX31" fmla="*/ 33944 w 509254"/>
                  <a:gd name="connsiteY31" fmla="*/ 67180 h 543299"/>
                  <a:gd name="connsiteX32" fmla="*/ 33944 w 509254"/>
                  <a:gd name="connsiteY32" fmla="*/ 33742 h 543299"/>
                  <a:gd name="connsiteX33" fmla="*/ 0 w 509254"/>
                  <a:gd name="connsiteY33" fmla="*/ 33742 h 543299"/>
                  <a:gd name="connsiteX34" fmla="*/ 0 w 509254"/>
                  <a:gd name="connsiteY34" fmla="*/ 67685 h 543299"/>
                  <a:gd name="connsiteX35" fmla="*/ 505 w 509254"/>
                  <a:gd name="connsiteY35" fmla="*/ 67685 h 543299"/>
                  <a:gd name="connsiteX36" fmla="*/ 505 w 509254"/>
                  <a:gd name="connsiteY36" fmla="*/ 101124 h 543299"/>
                  <a:gd name="connsiteX37" fmla="*/ 505 w 509254"/>
                  <a:gd name="connsiteY37" fmla="*/ 135067 h 543299"/>
                  <a:gd name="connsiteX38" fmla="*/ 505 w 509254"/>
                  <a:gd name="connsiteY38" fmla="*/ 169011 h 543299"/>
                  <a:gd name="connsiteX39" fmla="*/ 505 w 509254"/>
                  <a:gd name="connsiteY39" fmla="*/ 202954 h 543299"/>
                  <a:gd name="connsiteX40" fmla="*/ 505 w 509254"/>
                  <a:gd name="connsiteY40" fmla="*/ 236898 h 543299"/>
                  <a:gd name="connsiteX41" fmla="*/ 505 w 509254"/>
                  <a:gd name="connsiteY41" fmla="*/ 270842 h 543299"/>
                  <a:gd name="connsiteX42" fmla="*/ 505 w 509254"/>
                  <a:gd name="connsiteY42" fmla="*/ 304785 h 543299"/>
                  <a:gd name="connsiteX43" fmla="*/ 34449 w 509254"/>
                  <a:gd name="connsiteY43" fmla="*/ 304785 h 543299"/>
                  <a:gd name="connsiteX44" fmla="*/ 34449 w 509254"/>
                  <a:gd name="connsiteY44" fmla="*/ 338729 h 543299"/>
                  <a:gd name="connsiteX45" fmla="*/ 33944 w 509254"/>
                  <a:gd name="connsiteY45" fmla="*/ 338729 h 543299"/>
                  <a:gd name="connsiteX46" fmla="*/ 33944 w 509254"/>
                  <a:gd name="connsiteY46" fmla="*/ 305290 h 543299"/>
                  <a:gd name="connsiteX47" fmla="*/ 505 w 509254"/>
                  <a:gd name="connsiteY47" fmla="*/ 304785 h 543299"/>
                  <a:gd name="connsiteX48" fmla="*/ 505 w 509254"/>
                  <a:gd name="connsiteY48" fmla="*/ 338729 h 543299"/>
                  <a:gd name="connsiteX49" fmla="*/ 505 w 509254"/>
                  <a:gd name="connsiteY49" fmla="*/ 372672 h 543299"/>
                  <a:gd name="connsiteX50" fmla="*/ 505 w 509254"/>
                  <a:gd name="connsiteY50" fmla="*/ 406616 h 543299"/>
                  <a:gd name="connsiteX51" fmla="*/ 505 w 509254"/>
                  <a:gd name="connsiteY51" fmla="*/ 440964 h 543299"/>
                  <a:gd name="connsiteX52" fmla="*/ 33944 w 509254"/>
                  <a:gd name="connsiteY52" fmla="*/ 440964 h 543299"/>
                  <a:gd name="connsiteX53" fmla="*/ 33944 w 509254"/>
                  <a:gd name="connsiteY53" fmla="*/ 441469 h 543299"/>
                  <a:gd name="connsiteX54" fmla="*/ 0 w 509254"/>
                  <a:gd name="connsiteY54" fmla="*/ 441469 h 543299"/>
                  <a:gd name="connsiteX55" fmla="*/ 0 w 509254"/>
                  <a:gd name="connsiteY55" fmla="*/ 475412 h 543299"/>
                  <a:gd name="connsiteX56" fmla="*/ 33944 w 509254"/>
                  <a:gd name="connsiteY56" fmla="*/ 475412 h 543299"/>
                  <a:gd name="connsiteX57" fmla="*/ 33944 w 509254"/>
                  <a:gd name="connsiteY57" fmla="*/ 509356 h 543299"/>
                  <a:gd name="connsiteX58" fmla="*/ 67887 w 509254"/>
                  <a:gd name="connsiteY58" fmla="*/ 509356 h 543299"/>
                  <a:gd name="connsiteX59" fmla="*/ 67887 w 509254"/>
                  <a:gd name="connsiteY59" fmla="*/ 543300 h 543299"/>
                  <a:gd name="connsiteX60" fmla="*/ 101831 w 509254"/>
                  <a:gd name="connsiteY60" fmla="*/ 543300 h 543299"/>
                  <a:gd name="connsiteX61" fmla="*/ 135774 w 509254"/>
                  <a:gd name="connsiteY61" fmla="*/ 543300 h 543299"/>
                  <a:gd name="connsiteX62" fmla="*/ 169819 w 509254"/>
                  <a:gd name="connsiteY62" fmla="*/ 543300 h 543299"/>
                  <a:gd name="connsiteX63" fmla="*/ 203763 w 509254"/>
                  <a:gd name="connsiteY63" fmla="*/ 543300 h 543299"/>
                  <a:gd name="connsiteX64" fmla="*/ 237706 w 509254"/>
                  <a:gd name="connsiteY64" fmla="*/ 543300 h 543299"/>
                  <a:gd name="connsiteX65" fmla="*/ 271650 w 509254"/>
                  <a:gd name="connsiteY65" fmla="*/ 543300 h 543299"/>
                  <a:gd name="connsiteX66" fmla="*/ 305593 w 509254"/>
                  <a:gd name="connsiteY66" fmla="*/ 543300 h 543299"/>
                  <a:gd name="connsiteX67" fmla="*/ 339537 w 509254"/>
                  <a:gd name="connsiteY67" fmla="*/ 543300 h 543299"/>
                  <a:gd name="connsiteX68" fmla="*/ 373481 w 509254"/>
                  <a:gd name="connsiteY68" fmla="*/ 543300 h 543299"/>
                  <a:gd name="connsiteX69" fmla="*/ 373481 w 509254"/>
                  <a:gd name="connsiteY69" fmla="*/ 509356 h 543299"/>
                  <a:gd name="connsiteX70" fmla="*/ 407424 w 509254"/>
                  <a:gd name="connsiteY70" fmla="*/ 509356 h 543299"/>
                  <a:gd name="connsiteX71" fmla="*/ 441368 w 509254"/>
                  <a:gd name="connsiteY71" fmla="*/ 509356 h 543299"/>
                  <a:gd name="connsiteX72" fmla="*/ 441368 w 509254"/>
                  <a:gd name="connsiteY72" fmla="*/ 475412 h 543299"/>
                  <a:gd name="connsiteX73" fmla="*/ 475311 w 509254"/>
                  <a:gd name="connsiteY73" fmla="*/ 475412 h 543299"/>
                  <a:gd name="connsiteX74" fmla="*/ 475311 w 509254"/>
                  <a:gd name="connsiteY74" fmla="*/ 441469 h 543299"/>
                  <a:gd name="connsiteX75" fmla="*/ 509255 w 509254"/>
                  <a:gd name="connsiteY75" fmla="*/ 441469 h 543299"/>
                  <a:gd name="connsiteX76" fmla="*/ 509255 w 509254"/>
                  <a:gd name="connsiteY76" fmla="*/ 407525 h 543299"/>
                  <a:gd name="connsiteX77" fmla="*/ 509255 w 509254"/>
                  <a:gd name="connsiteY77" fmla="*/ 373582 h 543299"/>
                  <a:gd name="connsiteX78" fmla="*/ 509255 w 509254"/>
                  <a:gd name="connsiteY78" fmla="*/ 339638 h 543299"/>
                  <a:gd name="connsiteX79" fmla="*/ 509255 w 509254"/>
                  <a:gd name="connsiteY79" fmla="*/ 305694 h 543299"/>
                  <a:gd name="connsiteX80" fmla="*/ 509255 w 509254"/>
                  <a:gd name="connsiteY80" fmla="*/ 271751 h 543299"/>
                  <a:gd name="connsiteX81" fmla="*/ 475715 w 509254"/>
                  <a:gd name="connsiteY81" fmla="*/ 271751 h 543299"/>
                  <a:gd name="connsiteX82" fmla="*/ 135875 w 509254"/>
                  <a:gd name="connsiteY82" fmla="*/ 135572 h 543299"/>
                  <a:gd name="connsiteX83" fmla="*/ 169819 w 509254"/>
                  <a:gd name="connsiteY83" fmla="*/ 135572 h 543299"/>
                  <a:gd name="connsiteX84" fmla="*/ 203763 w 509254"/>
                  <a:gd name="connsiteY84" fmla="*/ 135572 h 543299"/>
                  <a:gd name="connsiteX85" fmla="*/ 237706 w 509254"/>
                  <a:gd name="connsiteY85" fmla="*/ 135572 h 543299"/>
                  <a:gd name="connsiteX86" fmla="*/ 271650 w 509254"/>
                  <a:gd name="connsiteY86" fmla="*/ 135572 h 543299"/>
                  <a:gd name="connsiteX87" fmla="*/ 271650 w 509254"/>
                  <a:gd name="connsiteY87" fmla="*/ 169516 h 543299"/>
                  <a:gd name="connsiteX88" fmla="*/ 271650 w 509254"/>
                  <a:gd name="connsiteY88" fmla="*/ 203561 h 543299"/>
                  <a:gd name="connsiteX89" fmla="*/ 237706 w 509254"/>
                  <a:gd name="connsiteY89" fmla="*/ 203561 h 543299"/>
                  <a:gd name="connsiteX90" fmla="*/ 203763 w 509254"/>
                  <a:gd name="connsiteY90" fmla="*/ 203561 h 543299"/>
                  <a:gd name="connsiteX91" fmla="*/ 169819 w 509254"/>
                  <a:gd name="connsiteY91" fmla="*/ 203561 h 543299"/>
                  <a:gd name="connsiteX92" fmla="*/ 135875 w 509254"/>
                  <a:gd name="connsiteY92" fmla="*/ 203561 h 543299"/>
                  <a:gd name="connsiteX93" fmla="*/ 101932 w 509254"/>
                  <a:gd name="connsiteY93" fmla="*/ 203561 h 543299"/>
                  <a:gd name="connsiteX94" fmla="*/ 101932 w 509254"/>
                  <a:gd name="connsiteY94" fmla="*/ 169617 h 543299"/>
                  <a:gd name="connsiteX95" fmla="*/ 101932 w 509254"/>
                  <a:gd name="connsiteY95" fmla="*/ 135673 h 543299"/>
                  <a:gd name="connsiteX96" fmla="*/ 135875 w 509254"/>
                  <a:gd name="connsiteY96" fmla="*/ 135673 h 543299"/>
                  <a:gd name="connsiteX97" fmla="*/ 101831 w 509254"/>
                  <a:gd name="connsiteY97" fmla="*/ 373481 h 543299"/>
                  <a:gd name="connsiteX98" fmla="*/ 101831 w 509254"/>
                  <a:gd name="connsiteY98" fmla="*/ 339537 h 543299"/>
                  <a:gd name="connsiteX99" fmla="*/ 135774 w 509254"/>
                  <a:gd name="connsiteY99" fmla="*/ 339537 h 543299"/>
                  <a:gd name="connsiteX100" fmla="*/ 169819 w 509254"/>
                  <a:gd name="connsiteY100" fmla="*/ 339537 h 543299"/>
                  <a:gd name="connsiteX101" fmla="*/ 203763 w 509254"/>
                  <a:gd name="connsiteY101" fmla="*/ 339537 h 543299"/>
                  <a:gd name="connsiteX102" fmla="*/ 237706 w 509254"/>
                  <a:gd name="connsiteY102" fmla="*/ 339537 h 543299"/>
                  <a:gd name="connsiteX103" fmla="*/ 271650 w 509254"/>
                  <a:gd name="connsiteY103" fmla="*/ 339537 h 543299"/>
                  <a:gd name="connsiteX104" fmla="*/ 305593 w 509254"/>
                  <a:gd name="connsiteY104" fmla="*/ 339537 h 543299"/>
                  <a:gd name="connsiteX105" fmla="*/ 339537 w 509254"/>
                  <a:gd name="connsiteY105" fmla="*/ 339537 h 543299"/>
                  <a:gd name="connsiteX106" fmla="*/ 373481 w 509254"/>
                  <a:gd name="connsiteY106" fmla="*/ 339537 h 543299"/>
                  <a:gd name="connsiteX107" fmla="*/ 373481 w 509254"/>
                  <a:gd name="connsiteY107" fmla="*/ 373481 h 543299"/>
                  <a:gd name="connsiteX108" fmla="*/ 373481 w 509254"/>
                  <a:gd name="connsiteY108" fmla="*/ 407424 h 543299"/>
                  <a:gd name="connsiteX109" fmla="*/ 339537 w 509254"/>
                  <a:gd name="connsiteY109" fmla="*/ 407424 h 543299"/>
                  <a:gd name="connsiteX110" fmla="*/ 305593 w 509254"/>
                  <a:gd name="connsiteY110" fmla="*/ 407424 h 543299"/>
                  <a:gd name="connsiteX111" fmla="*/ 271650 w 509254"/>
                  <a:gd name="connsiteY111" fmla="*/ 407424 h 543299"/>
                  <a:gd name="connsiteX112" fmla="*/ 237706 w 509254"/>
                  <a:gd name="connsiteY112" fmla="*/ 407424 h 543299"/>
                  <a:gd name="connsiteX113" fmla="*/ 203763 w 509254"/>
                  <a:gd name="connsiteY113" fmla="*/ 407424 h 543299"/>
                  <a:gd name="connsiteX114" fmla="*/ 169819 w 509254"/>
                  <a:gd name="connsiteY114" fmla="*/ 407424 h 543299"/>
                  <a:gd name="connsiteX115" fmla="*/ 135875 w 509254"/>
                  <a:gd name="connsiteY115" fmla="*/ 407424 h 543299"/>
                  <a:gd name="connsiteX116" fmla="*/ 101932 w 509254"/>
                  <a:gd name="connsiteY116" fmla="*/ 407424 h 543299"/>
                  <a:gd name="connsiteX117" fmla="*/ 101932 w 509254"/>
                  <a:gd name="connsiteY117" fmla="*/ 373481 h 543299"/>
                  <a:gd name="connsiteX118" fmla="*/ 373683 w 509254"/>
                  <a:gd name="connsiteY118" fmla="*/ 102134 h 543299"/>
                  <a:gd name="connsiteX119" fmla="*/ 373683 w 509254"/>
                  <a:gd name="connsiteY119" fmla="*/ 102134 h 543299"/>
                  <a:gd name="connsiteX120" fmla="*/ 340244 w 509254"/>
                  <a:gd name="connsiteY120" fmla="*/ 102134 h 543299"/>
                  <a:gd name="connsiteX121" fmla="*/ 340244 w 509254"/>
                  <a:gd name="connsiteY121" fmla="*/ 136077 h 543299"/>
                  <a:gd name="connsiteX122" fmla="*/ 340244 w 509254"/>
                  <a:gd name="connsiteY122" fmla="*/ 170021 h 543299"/>
                  <a:gd name="connsiteX123" fmla="*/ 340244 w 509254"/>
                  <a:gd name="connsiteY123" fmla="*/ 203965 h 543299"/>
                  <a:gd name="connsiteX124" fmla="*/ 340244 w 509254"/>
                  <a:gd name="connsiteY124" fmla="*/ 237403 h 543299"/>
                  <a:gd name="connsiteX125" fmla="*/ 339739 w 509254"/>
                  <a:gd name="connsiteY125" fmla="*/ 237403 h 543299"/>
                  <a:gd name="connsiteX126" fmla="*/ 339739 w 509254"/>
                  <a:gd name="connsiteY126" fmla="*/ 203561 h 543299"/>
                  <a:gd name="connsiteX127" fmla="*/ 339739 w 509254"/>
                  <a:gd name="connsiteY127" fmla="*/ 169617 h 543299"/>
                  <a:gd name="connsiteX128" fmla="*/ 339739 w 509254"/>
                  <a:gd name="connsiteY128" fmla="*/ 135673 h 543299"/>
                  <a:gd name="connsiteX129" fmla="*/ 339739 w 509254"/>
                  <a:gd name="connsiteY129" fmla="*/ 101730 h 543299"/>
                  <a:gd name="connsiteX130" fmla="*/ 373683 w 509254"/>
                  <a:gd name="connsiteY130" fmla="*/ 102134 h 543299"/>
                  <a:gd name="connsiteX131" fmla="*/ 67887 w 509254"/>
                  <a:gd name="connsiteY131" fmla="*/ 407020 h 543299"/>
                  <a:gd name="connsiteX132" fmla="*/ 67887 w 509254"/>
                  <a:gd name="connsiteY132" fmla="*/ 407525 h 543299"/>
                  <a:gd name="connsiteX133" fmla="*/ 34449 w 509254"/>
                  <a:gd name="connsiteY133" fmla="*/ 407525 h 543299"/>
                  <a:gd name="connsiteX134" fmla="*/ 34449 w 509254"/>
                  <a:gd name="connsiteY134" fmla="*/ 407020 h 543299"/>
                  <a:gd name="connsiteX135" fmla="*/ 67887 w 509254"/>
                  <a:gd name="connsiteY135" fmla="*/ 407020 h 5432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</a:cxnLst>
                <a:rect l="l" t="t" r="r" b="b"/>
                <a:pathLst>
                  <a:path w="509254" h="543299">
                    <a:moveTo>
                      <a:pt x="475715" y="271549"/>
                    </a:moveTo>
                    <a:lnTo>
                      <a:pt x="475715" y="237605"/>
                    </a:lnTo>
                    <a:lnTo>
                      <a:pt x="441772" y="237605"/>
                    </a:lnTo>
                    <a:lnTo>
                      <a:pt x="407828" y="237605"/>
                    </a:lnTo>
                    <a:lnTo>
                      <a:pt x="374390" y="237605"/>
                    </a:lnTo>
                    <a:lnTo>
                      <a:pt x="374390" y="204167"/>
                    </a:lnTo>
                    <a:lnTo>
                      <a:pt x="374390" y="170223"/>
                    </a:lnTo>
                    <a:lnTo>
                      <a:pt x="374390" y="169718"/>
                    </a:lnTo>
                    <a:lnTo>
                      <a:pt x="407828" y="169718"/>
                    </a:lnTo>
                    <a:lnTo>
                      <a:pt x="407828" y="135774"/>
                    </a:lnTo>
                    <a:lnTo>
                      <a:pt x="407828" y="101831"/>
                    </a:lnTo>
                    <a:lnTo>
                      <a:pt x="374289" y="101831"/>
                    </a:lnTo>
                    <a:lnTo>
                      <a:pt x="373784" y="67887"/>
                    </a:lnTo>
                    <a:lnTo>
                      <a:pt x="339840" y="67887"/>
                    </a:lnTo>
                    <a:lnTo>
                      <a:pt x="339840" y="33944"/>
                    </a:lnTo>
                    <a:lnTo>
                      <a:pt x="305896" y="33944"/>
                    </a:lnTo>
                    <a:lnTo>
                      <a:pt x="305896" y="0"/>
                    </a:lnTo>
                    <a:lnTo>
                      <a:pt x="271953" y="0"/>
                    </a:lnTo>
                    <a:lnTo>
                      <a:pt x="238009" y="0"/>
                    </a:lnTo>
                    <a:lnTo>
                      <a:pt x="204066" y="0"/>
                    </a:lnTo>
                    <a:lnTo>
                      <a:pt x="169819" y="0"/>
                    </a:lnTo>
                    <a:lnTo>
                      <a:pt x="135875" y="0"/>
                    </a:lnTo>
                    <a:lnTo>
                      <a:pt x="101932" y="0"/>
                    </a:lnTo>
                    <a:lnTo>
                      <a:pt x="67988" y="0"/>
                    </a:lnTo>
                    <a:lnTo>
                      <a:pt x="34045" y="0"/>
                    </a:lnTo>
                    <a:lnTo>
                      <a:pt x="34045" y="33944"/>
                    </a:lnTo>
                    <a:lnTo>
                      <a:pt x="34550" y="33944"/>
                    </a:lnTo>
                    <a:lnTo>
                      <a:pt x="34550" y="67180"/>
                    </a:lnTo>
                    <a:lnTo>
                      <a:pt x="34550" y="101124"/>
                    </a:lnTo>
                    <a:lnTo>
                      <a:pt x="34045" y="101124"/>
                    </a:lnTo>
                    <a:lnTo>
                      <a:pt x="34449" y="67180"/>
                    </a:lnTo>
                    <a:lnTo>
                      <a:pt x="33944" y="67180"/>
                    </a:lnTo>
                    <a:lnTo>
                      <a:pt x="33944" y="33742"/>
                    </a:lnTo>
                    <a:lnTo>
                      <a:pt x="0" y="33742"/>
                    </a:lnTo>
                    <a:lnTo>
                      <a:pt x="0" y="67685"/>
                    </a:lnTo>
                    <a:lnTo>
                      <a:pt x="505" y="67685"/>
                    </a:lnTo>
                    <a:lnTo>
                      <a:pt x="505" y="101124"/>
                    </a:lnTo>
                    <a:lnTo>
                      <a:pt x="505" y="135067"/>
                    </a:lnTo>
                    <a:lnTo>
                      <a:pt x="505" y="169011"/>
                    </a:lnTo>
                    <a:lnTo>
                      <a:pt x="505" y="202954"/>
                    </a:lnTo>
                    <a:lnTo>
                      <a:pt x="505" y="236898"/>
                    </a:lnTo>
                    <a:lnTo>
                      <a:pt x="505" y="270842"/>
                    </a:lnTo>
                    <a:lnTo>
                      <a:pt x="505" y="304785"/>
                    </a:lnTo>
                    <a:lnTo>
                      <a:pt x="34449" y="304785"/>
                    </a:lnTo>
                    <a:lnTo>
                      <a:pt x="34449" y="338729"/>
                    </a:lnTo>
                    <a:lnTo>
                      <a:pt x="33944" y="338729"/>
                    </a:lnTo>
                    <a:lnTo>
                      <a:pt x="33944" y="305290"/>
                    </a:lnTo>
                    <a:lnTo>
                      <a:pt x="505" y="304785"/>
                    </a:lnTo>
                    <a:lnTo>
                      <a:pt x="505" y="338729"/>
                    </a:lnTo>
                    <a:lnTo>
                      <a:pt x="505" y="372672"/>
                    </a:lnTo>
                    <a:lnTo>
                      <a:pt x="505" y="406616"/>
                    </a:lnTo>
                    <a:lnTo>
                      <a:pt x="505" y="440964"/>
                    </a:lnTo>
                    <a:lnTo>
                      <a:pt x="33944" y="440964"/>
                    </a:lnTo>
                    <a:lnTo>
                      <a:pt x="33944" y="441469"/>
                    </a:lnTo>
                    <a:lnTo>
                      <a:pt x="0" y="441469"/>
                    </a:lnTo>
                    <a:lnTo>
                      <a:pt x="0" y="475412"/>
                    </a:lnTo>
                    <a:lnTo>
                      <a:pt x="33944" y="475412"/>
                    </a:lnTo>
                    <a:lnTo>
                      <a:pt x="33944" y="509356"/>
                    </a:lnTo>
                    <a:lnTo>
                      <a:pt x="67887" y="509356"/>
                    </a:lnTo>
                    <a:lnTo>
                      <a:pt x="67887" y="543300"/>
                    </a:lnTo>
                    <a:lnTo>
                      <a:pt x="101831" y="543300"/>
                    </a:lnTo>
                    <a:lnTo>
                      <a:pt x="135774" y="543300"/>
                    </a:lnTo>
                    <a:lnTo>
                      <a:pt x="169819" y="543300"/>
                    </a:lnTo>
                    <a:lnTo>
                      <a:pt x="203763" y="543300"/>
                    </a:lnTo>
                    <a:lnTo>
                      <a:pt x="237706" y="543300"/>
                    </a:lnTo>
                    <a:lnTo>
                      <a:pt x="271650" y="543300"/>
                    </a:lnTo>
                    <a:lnTo>
                      <a:pt x="305593" y="543300"/>
                    </a:lnTo>
                    <a:lnTo>
                      <a:pt x="339537" y="543300"/>
                    </a:lnTo>
                    <a:lnTo>
                      <a:pt x="373481" y="543300"/>
                    </a:lnTo>
                    <a:lnTo>
                      <a:pt x="373481" y="509356"/>
                    </a:lnTo>
                    <a:lnTo>
                      <a:pt x="407424" y="509356"/>
                    </a:lnTo>
                    <a:lnTo>
                      <a:pt x="441368" y="509356"/>
                    </a:lnTo>
                    <a:lnTo>
                      <a:pt x="441368" y="475412"/>
                    </a:lnTo>
                    <a:lnTo>
                      <a:pt x="475311" y="475412"/>
                    </a:lnTo>
                    <a:lnTo>
                      <a:pt x="475311" y="441469"/>
                    </a:lnTo>
                    <a:lnTo>
                      <a:pt x="509255" y="441469"/>
                    </a:lnTo>
                    <a:lnTo>
                      <a:pt x="509255" y="407525"/>
                    </a:lnTo>
                    <a:lnTo>
                      <a:pt x="509255" y="373582"/>
                    </a:lnTo>
                    <a:lnTo>
                      <a:pt x="509255" y="339638"/>
                    </a:lnTo>
                    <a:lnTo>
                      <a:pt x="509255" y="305694"/>
                    </a:lnTo>
                    <a:lnTo>
                      <a:pt x="509255" y="271751"/>
                    </a:lnTo>
                    <a:lnTo>
                      <a:pt x="475715" y="271751"/>
                    </a:lnTo>
                    <a:close/>
                    <a:moveTo>
                      <a:pt x="135875" y="135572"/>
                    </a:moveTo>
                    <a:lnTo>
                      <a:pt x="169819" y="135572"/>
                    </a:lnTo>
                    <a:lnTo>
                      <a:pt x="203763" y="135572"/>
                    </a:lnTo>
                    <a:lnTo>
                      <a:pt x="237706" y="135572"/>
                    </a:lnTo>
                    <a:lnTo>
                      <a:pt x="271650" y="135572"/>
                    </a:lnTo>
                    <a:lnTo>
                      <a:pt x="271650" y="169516"/>
                    </a:lnTo>
                    <a:lnTo>
                      <a:pt x="271650" y="203561"/>
                    </a:lnTo>
                    <a:lnTo>
                      <a:pt x="237706" y="203561"/>
                    </a:lnTo>
                    <a:lnTo>
                      <a:pt x="203763" y="203561"/>
                    </a:lnTo>
                    <a:lnTo>
                      <a:pt x="169819" y="203561"/>
                    </a:lnTo>
                    <a:lnTo>
                      <a:pt x="135875" y="203561"/>
                    </a:lnTo>
                    <a:lnTo>
                      <a:pt x="101932" y="203561"/>
                    </a:lnTo>
                    <a:lnTo>
                      <a:pt x="101932" y="169617"/>
                    </a:lnTo>
                    <a:lnTo>
                      <a:pt x="101932" y="135673"/>
                    </a:lnTo>
                    <a:lnTo>
                      <a:pt x="135875" y="135673"/>
                    </a:lnTo>
                    <a:close/>
                    <a:moveTo>
                      <a:pt x="101831" y="373481"/>
                    </a:moveTo>
                    <a:lnTo>
                      <a:pt x="101831" y="339537"/>
                    </a:lnTo>
                    <a:lnTo>
                      <a:pt x="135774" y="339537"/>
                    </a:lnTo>
                    <a:lnTo>
                      <a:pt x="169819" y="339537"/>
                    </a:lnTo>
                    <a:lnTo>
                      <a:pt x="203763" y="339537"/>
                    </a:lnTo>
                    <a:lnTo>
                      <a:pt x="237706" y="339537"/>
                    </a:lnTo>
                    <a:lnTo>
                      <a:pt x="271650" y="339537"/>
                    </a:lnTo>
                    <a:lnTo>
                      <a:pt x="305593" y="339537"/>
                    </a:lnTo>
                    <a:lnTo>
                      <a:pt x="339537" y="339537"/>
                    </a:lnTo>
                    <a:lnTo>
                      <a:pt x="373481" y="339537"/>
                    </a:lnTo>
                    <a:lnTo>
                      <a:pt x="373481" y="373481"/>
                    </a:lnTo>
                    <a:lnTo>
                      <a:pt x="373481" y="407424"/>
                    </a:lnTo>
                    <a:lnTo>
                      <a:pt x="339537" y="407424"/>
                    </a:lnTo>
                    <a:lnTo>
                      <a:pt x="305593" y="407424"/>
                    </a:lnTo>
                    <a:lnTo>
                      <a:pt x="271650" y="407424"/>
                    </a:lnTo>
                    <a:lnTo>
                      <a:pt x="237706" y="407424"/>
                    </a:lnTo>
                    <a:lnTo>
                      <a:pt x="203763" y="407424"/>
                    </a:lnTo>
                    <a:lnTo>
                      <a:pt x="169819" y="407424"/>
                    </a:lnTo>
                    <a:lnTo>
                      <a:pt x="135875" y="407424"/>
                    </a:lnTo>
                    <a:lnTo>
                      <a:pt x="101932" y="407424"/>
                    </a:lnTo>
                    <a:lnTo>
                      <a:pt x="101932" y="373481"/>
                    </a:lnTo>
                    <a:close/>
                    <a:moveTo>
                      <a:pt x="373683" y="102134"/>
                    </a:moveTo>
                    <a:lnTo>
                      <a:pt x="373683" y="102134"/>
                    </a:lnTo>
                    <a:lnTo>
                      <a:pt x="340244" y="102134"/>
                    </a:lnTo>
                    <a:lnTo>
                      <a:pt x="340244" y="136077"/>
                    </a:lnTo>
                    <a:lnTo>
                      <a:pt x="340244" y="170021"/>
                    </a:lnTo>
                    <a:lnTo>
                      <a:pt x="340244" y="203965"/>
                    </a:lnTo>
                    <a:lnTo>
                      <a:pt x="340244" y="237403"/>
                    </a:lnTo>
                    <a:lnTo>
                      <a:pt x="339739" y="237403"/>
                    </a:lnTo>
                    <a:lnTo>
                      <a:pt x="339739" y="203561"/>
                    </a:lnTo>
                    <a:lnTo>
                      <a:pt x="339739" y="169617"/>
                    </a:lnTo>
                    <a:lnTo>
                      <a:pt x="339739" y="135673"/>
                    </a:lnTo>
                    <a:lnTo>
                      <a:pt x="339739" y="101730"/>
                    </a:lnTo>
                    <a:lnTo>
                      <a:pt x="373683" y="102134"/>
                    </a:lnTo>
                    <a:close/>
                    <a:moveTo>
                      <a:pt x="67887" y="407020"/>
                    </a:moveTo>
                    <a:lnTo>
                      <a:pt x="67887" y="407525"/>
                    </a:lnTo>
                    <a:lnTo>
                      <a:pt x="34449" y="407525"/>
                    </a:lnTo>
                    <a:lnTo>
                      <a:pt x="34449" y="407020"/>
                    </a:lnTo>
                    <a:lnTo>
                      <a:pt x="67887" y="407020"/>
                    </a:lnTo>
                    <a:close/>
                  </a:path>
                </a:pathLst>
              </a:custGeom>
              <a:solidFill>
                <a:schemeClr val="bg1"/>
              </a:solidFill>
              <a:ln w="10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/>
                  <a:ea typeface="+mn-ea"/>
                  <a:cs typeface="+mn-cs"/>
                </a:endParaRPr>
              </a:p>
            </p:txBody>
          </p:sp>
          <p:sp>
            <p:nvSpPr>
              <p:cNvPr id="39" name="Freeform 38">
                <a:extLst>
                  <a:ext uri="{FF2B5EF4-FFF2-40B4-BE49-F238E27FC236}">
                    <a16:creationId xmlns:a16="http://schemas.microsoft.com/office/drawing/2014/main" id="{A9C0A4E3-5C09-555A-C485-4048E5A8FD0A}"/>
                  </a:ext>
                </a:extLst>
              </p:cNvPr>
              <p:cNvSpPr/>
              <p:nvPr/>
            </p:nvSpPr>
            <p:spPr>
              <a:xfrm>
                <a:off x="-3646081" y="3595054"/>
                <a:ext cx="33943" cy="373783"/>
              </a:xfrm>
              <a:custGeom>
                <a:avLst/>
                <a:gdLst>
                  <a:gd name="connsiteX0" fmla="*/ 33944 w 33943"/>
                  <a:gd name="connsiteY0" fmla="*/ 339739 h 373783"/>
                  <a:gd name="connsiteX1" fmla="*/ 33944 w 33943"/>
                  <a:gd name="connsiteY1" fmla="*/ 305795 h 373783"/>
                  <a:gd name="connsiteX2" fmla="*/ 33944 w 33943"/>
                  <a:gd name="connsiteY2" fmla="*/ 271852 h 373783"/>
                  <a:gd name="connsiteX3" fmla="*/ 33944 w 33943"/>
                  <a:gd name="connsiteY3" fmla="*/ 237807 h 373783"/>
                  <a:gd name="connsiteX4" fmla="*/ 33944 w 33943"/>
                  <a:gd name="connsiteY4" fmla="*/ 203864 h 373783"/>
                  <a:gd name="connsiteX5" fmla="*/ 33944 w 33943"/>
                  <a:gd name="connsiteY5" fmla="*/ 169920 h 373783"/>
                  <a:gd name="connsiteX6" fmla="*/ 33944 w 33943"/>
                  <a:gd name="connsiteY6" fmla="*/ 135875 h 373783"/>
                  <a:gd name="connsiteX7" fmla="*/ 33944 w 33943"/>
                  <a:gd name="connsiteY7" fmla="*/ 101932 h 373783"/>
                  <a:gd name="connsiteX8" fmla="*/ 33944 w 33943"/>
                  <a:gd name="connsiteY8" fmla="*/ 67887 h 373783"/>
                  <a:gd name="connsiteX9" fmla="*/ 33944 w 33943"/>
                  <a:gd name="connsiteY9" fmla="*/ 33944 h 373783"/>
                  <a:gd name="connsiteX10" fmla="*/ 33944 w 33943"/>
                  <a:gd name="connsiteY10" fmla="*/ 0 h 373783"/>
                  <a:gd name="connsiteX11" fmla="*/ 0 w 33943"/>
                  <a:gd name="connsiteY11" fmla="*/ 0 h 373783"/>
                  <a:gd name="connsiteX12" fmla="*/ 0 w 33943"/>
                  <a:gd name="connsiteY12" fmla="*/ 33944 h 373783"/>
                  <a:gd name="connsiteX13" fmla="*/ 0 w 33943"/>
                  <a:gd name="connsiteY13" fmla="*/ 67887 h 373783"/>
                  <a:gd name="connsiteX14" fmla="*/ 0 w 33943"/>
                  <a:gd name="connsiteY14" fmla="*/ 101932 h 373783"/>
                  <a:gd name="connsiteX15" fmla="*/ 0 w 33943"/>
                  <a:gd name="connsiteY15" fmla="*/ 135875 h 373783"/>
                  <a:gd name="connsiteX16" fmla="*/ 0 w 33943"/>
                  <a:gd name="connsiteY16" fmla="*/ 169920 h 373783"/>
                  <a:gd name="connsiteX17" fmla="*/ 0 w 33943"/>
                  <a:gd name="connsiteY17" fmla="*/ 203864 h 373783"/>
                  <a:gd name="connsiteX18" fmla="*/ 0 w 33943"/>
                  <a:gd name="connsiteY18" fmla="*/ 237807 h 373783"/>
                  <a:gd name="connsiteX19" fmla="*/ 0 w 33943"/>
                  <a:gd name="connsiteY19" fmla="*/ 271852 h 373783"/>
                  <a:gd name="connsiteX20" fmla="*/ 0 w 33943"/>
                  <a:gd name="connsiteY20" fmla="*/ 305795 h 373783"/>
                  <a:gd name="connsiteX21" fmla="*/ 0 w 33943"/>
                  <a:gd name="connsiteY21" fmla="*/ 339739 h 373783"/>
                  <a:gd name="connsiteX22" fmla="*/ 0 w 33943"/>
                  <a:gd name="connsiteY22" fmla="*/ 339739 h 373783"/>
                  <a:gd name="connsiteX23" fmla="*/ 0 w 33943"/>
                  <a:gd name="connsiteY23" fmla="*/ 373784 h 373783"/>
                  <a:gd name="connsiteX24" fmla="*/ 33944 w 33943"/>
                  <a:gd name="connsiteY24" fmla="*/ 373784 h 373783"/>
                  <a:gd name="connsiteX25" fmla="*/ 33944 w 33943"/>
                  <a:gd name="connsiteY25" fmla="*/ 339739 h 3737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33943" h="373783">
                    <a:moveTo>
                      <a:pt x="33944" y="339739"/>
                    </a:moveTo>
                    <a:lnTo>
                      <a:pt x="33944" y="305795"/>
                    </a:lnTo>
                    <a:lnTo>
                      <a:pt x="33944" y="271852"/>
                    </a:lnTo>
                    <a:lnTo>
                      <a:pt x="33944" y="237807"/>
                    </a:lnTo>
                    <a:lnTo>
                      <a:pt x="33944" y="203864"/>
                    </a:lnTo>
                    <a:lnTo>
                      <a:pt x="33944" y="169920"/>
                    </a:lnTo>
                    <a:lnTo>
                      <a:pt x="33944" y="135875"/>
                    </a:lnTo>
                    <a:lnTo>
                      <a:pt x="33944" y="101932"/>
                    </a:lnTo>
                    <a:lnTo>
                      <a:pt x="33944" y="67887"/>
                    </a:lnTo>
                    <a:lnTo>
                      <a:pt x="33944" y="33944"/>
                    </a:lnTo>
                    <a:lnTo>
                      <a:pt x="33944" y="0"/>
                    </a:lnTo>
                    <a:lnTo>
                      <a:pt x="0" y="0"/>
                    </a:lnTo>
                    <a:lnTo>
                      <a:pt x="0" y="33944"/>
                    </a:lnTo>
                    <a:lnTo>
                      <a:pt x="0" y="67887"/>
                    </a:lnTo>
                    <a:lnTo>
                      <a:pt x="0" y="101932"/>
                    </a:lnTo>
                    <a:lnTo>
                      <a:pt x="0" y="135875"/>
                    </a:lnTo>
                    <a:lnTo>
                      <a:pt x="0" y="169920"/>
                    </a:lnTo>
                    <a:lnTo>
                      <a:pt x="0" y="203864"/>
                    </a:lnTo>
                    <a:lnTo>
                      <a:pt x="0" y="237807"/>
                    </a:lnTo>
                    <a:lnTo>
                      <a:pt x="0" y="271852"/>
                    </a:lnTo>
                    <a:lnTo>
                      <a:pt x="0" y="305795"/>
                    </a:lnTo>
                    <a:lnTo>
                      <a:pt x="0" y="339739"/>
                    </a:lnTo>
                    <a:lnTo>
                      <a:pt x="0" y="339739"/>
                    </a:lnTo>
                    <a:lnTo>
                      <a:pt x="0" y="373784"/>
                    </a:lnTo>
                    <a:lnTo>
                      <a:pt x="33944" y="373784"/>
                    </a:lnTo>
                    <a:lnTo>
                      <a:pt x="33944" y="339739"/>
                    </a:lnTo>
                    <a:close/>
                  </a:path>
                </a:pathLst>
              </a:custGeom>
              <a:solidFill>
                <a:schemeClr val="bg1"/>
              </a:solidFill>
              <a:ln w="10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/>
                  <a:ea typeface="+mn-ea"/>
                  <a:cs typeface="+mn-cs"/>
                </a:endParaRPr>
              </a:p>
            </p:txBody>
          </p:sp>
        </p:grpSp>
        <p:grpSp>
          <p:nvGrpSpPr>
            <p:cNvPr id="40" name="Graphic 34">
              <a:extLst>
                <a:ext uri="{FF2B5EF4-FFF2-40B4-BE49-F238E27FC236}">
                  <a16:creationId xmlns:a16="http://schemas.microsoft.com/office/drawing/2014/main" id="{D0537A92-E2A3-87E8-0E46-CAD403EEBB82}"/>
                </a:ext>
              </a:extLst>
            </p:cNvPr>
            <p:cNvGrpSpPr/>
            <p:nvPr/>
          </p:nvGrpSpPr>
          <p:grpSpPr>
            <a:xfrm>
              <a:off x="-3816001" y="3357146"/>
              <a:ext cx="849600" cy="849600"/>
              <a:chOff x="-3816001" y="3357146"/>
              <a:chExt cx="849600" cy="849600"/>
            </a:xfrm>
            <a:solidFill>
              <a:srgbClr val="000000"/>
            </a:solidFill>
          </p:grpSpPr>
          <p:sp>
            <p:nvSpPr>
              <p:cNvPr id="41" name="Freeform 40">
                <a:extLst>
                  <a:ext uri="{FF2B5EF4-FFF2-40B4-BE49-F238E27FC236}">
                    <a16:creationId xmlns:a16="http://schemas.microsoft.com/office/drawing/2014/main" id="{11289B99-E8EB-096B-358E-A13E54BE20C7}"/>
                  </a:ext>
                </a:extLst>
              </p:cNvPr>
              <p:cNvSpPr/>
              <p:nvPr/>
            </p:nvSpPr>
            <p:spPr>
              <a:xfrm>
                <a:off x="-3816001" y="3357146"/>
                <a:ext cx="849600" cy="849600"/>
              </a:xfrm>
              <a:custGeom>
                <a:avLst/>
                <a:gdLst>
                  <a:gd name="connsiteX0" fmla="*/ 815555 w 849600"/>
                  <a:gd name="connsiteY0" fmla="*/ 101932 h 849600"/>
                  <a:gd name="connsiteX1" fmla="*/ 815555 w 849600"/>
                  <a:gd name="connsiteY1" fmla="*/ 67988 h 849600"/>
                  <a:gd name="connsiteX2" fmla="*/ 781612 w 849600"/>
                  <a:gd name="connsiteY2" fmla="*/ 67988 h 849600"/>
                  <a:gd name="connsiteX3" fmla="*/ 781612 w 849600"/>
                  <a:gd name="connsiteY3" fmla="*/ 33944 h 849600"/>
                  <a:gd name="connsiteX4" fmla="*/ 747567 w 849600"/>
                  <a:gd name="connsiteY4" fmla="*/ 33944 h 849600"/>
                  <a:gd name="connsiteX5" fmla="*/ 747567 w 849600"/>
                  <a:gd name="connsiteY5" fmla="*/ 0 h 849600"/>
                  <a:gd name="connsiteX6" fmla="*/ 713624 w 849600"/>
                  <a:gd name="connsiteY6" fmla="*/ 0 h 849600"/>
                  <a:gd name="connsiteX7" fmla="*/ 679680 w 849600"/>
                  <a:gd name="connsiteY7" fmla="*/ 0 h 849600"/>
                  <a:gd name="connsiteX8" fmla="*/ 645736 w 849600"/>
                  <a:gd name="connsiteY8" fmla="*/ 0 h 849600"/>
                  <a:gd name="connsiteX9" fmla="*/ 611793 w 849600"/>
                  <a:gd name="connsiteY9" fmla="*/ 0 h 849600"/>
                  <a:gd name="connsiteX10" fmla="*/ 577849 w 849600"/>
                  <a:gd name="connsiteY10" fmla="*/ 0 h 849600"/>
                  <a:gd name="connsiteX11" fmla="*/ 543906 w 849600"/>
                  <a:gd name="connsiteY11" fmla="*/ 0 h 849600"/>
                  <a:gd name="connsiteX12" fmla="*/ 509962 w 849600"/>
                  <a:gd name="connsiteY12" fmla="*/ 0 h 849600"/>
                  <a:gd name="connsiteX13" fmla="*/ 476018 w 849600"/>
                  <a:gd name="connsiteY13" fmla="*/ 0 h 849600"/>
                  <a:gd name="connsiteX14" fmla="*/ 442075 w 849600"/>
                  <a:gd name="connsiteY14" fmla="*/ 0 h 849600"/>
                  <a:gd name="connsiteX15" fmla="*/ 408131 w 849600"/>
                  <a:gd name="connsiteY15" fmla="*/ 0 h 849600"/>
                  <a:gd name="connsiteX16" fmla="*/ 373784 w 849600"/>
                  <a:gd name="connsiteY16" fmla="*/ 0 h 849600"/>
                  <a:gd name="connsiteX17" fmla="*/ 339840 w 849600"/>
                  <a:gd name="connsiteY17" fmla="*/ 0 h 849600"/>
                  <a:gd name="connsiteX18" fmla="*/ 305896 w 849600"/>
                  <a:gd name="connsiteY18" fmla="*/ 0 h 849600"/>
                  <a:gd name="connsiteX19" fmla="*/ 271953 w 849600"/>
                  <a:gd name="connsiteY19" fmla="*/ 0 h 849600"/>
                  <a:gd name="connsiteX20" fmla="*/ 238009 w 849600"/>
                  <a:gd name="connsiteY20" fmla="*/ 0 h 849600"/>
                  <a:gd name="connsiteX21" fmla="*/ 204066 w 849600"/>
                  <a:gd name="connsiteY21" fmla="*/ 0 h 849600"/>
                  <a:gd name="connsiteX22" fmla="*/ 170122 w 849600"/>
                  <a:gd name="connsiteY22" fmla="*/ 0 h 849600"/>
                  <a:gd name="connsiteX23" fmla="*/ 136178 w 849600"/>
                  <a:gd name="connsiteY23" fmla="*/ 0 h 849600"/>
                  <a:gd name="connsiteX24" fmla="*/ 102235 w 849600"/>
                  <a:gd name="connsiteY24" fmla="*/ 0 h 849600"/>
                  <a:gd name="connsiteX25" fmla="*/ 102235 w 849600"/>
                  <a:gd name="connsiteY25" fmla="*/ 33944 h 849600"/>
                  <a:gd name="connsiteX26" fmla="*/ 67988 w 849600"/>
                  <a:gd name="connsiteY26" fmla="*/ 33944 h 849600"/>
                  <a:gd name="connsiteX27" fmla="*/ 67988 w 849600"/>
                  <a:gd name="connsiteY27" fmla="*/ 67887 h 849600"/>
                  <a:gd name="connsiteX28" fmla="*/ 33944 w 849600"/>
                  <a:gd name="connsiteY28" fmla="*/ 67887 h 849600"/>
                  <a:gd name="connsiteX29" fmla="*/ 33944 w 849600"/>
                  <a:gd name="connsiteY29" fmla="*/ 101831 h 849600"/>
                  <a:gd name="connsiteX30" fmla="*/ 0 w 849600"/>
                  <a:gd name="connsiteY30" fmla="*/ 101831 h 849600"/>
                  <a:gd name="connsiteX31" fmla="*/ 0 w 849600"/>
                  <a:gd name="connsiteY31" fmla="*/ 135774 h 849600"/>
                  <a:gd name="connsiteX32" fmla="*/ 0 w 849600"/>
                  <a:gd name="connsiteY32" fmla="*/ 169718 h 849600"/>
                  <a:gd name="connsiteX33" fmla="*/ 0 w 849600"/>
                  <a:gd name="connsiteY33" fmla="*/ 203662 h 849600"/>
                  <a:gd name="connsiteX34" fmla="*/ 0 w 849600"/>
                  <a:gd name="connsiteY34" fmla="*/ 237605 h 849600"/>
                  <a:gd name="connsiteX35" fmla="*/ 0 w 849600"/>
                  <a:gd name="connsiteY35" fmla="*/ 271549 h 849600"/>
                  <a:gd name="connsiteX36" fmla="*/ 0 w 849600"/>
                  <a:gd name="connsiteY36" fmla="*/ 305492 h 849600"/>
                  <a:gd name="connsiteX37" fmla="*/ 0 w 849600"/>
                  <a:gd name="connsiteY37" fmla="*/ 339436 h 849600"/>
                  <a:gd name="connsiteX38" fmla="*/ 0 w 849600"/>
                  <a:gd name="connsiteY38" fmla="*/ 373784 h 849600"/>
                  <a:gd name="connsiteX39" fmla="*/ 0 w 849600"/>
                  <a:gd name="connsiteY39" fmla="*/ 407727 h 849600"/>
                  <a:gd name="connsiteX40" fmla="*/ 0 w 849600"/>
                  <a:gd name="connsiteY40" fmla="*/ 441671 h 849600"/>
                  <a:gd name="connsiteX41" fmla="*/ 0 w 849600"/>
                  <a:gd name="connsiteY41" fmla="*/ 475614 h 849600"/>
                  <a:gd name="connsiteX42" fmla="*/ 0 w 849600"/>
                  <a:gd name="connsiteY42" fmla="*/ 509558 h 849600"/>
                  <a:gd name="connsiteX43" fmla="*/ 0 w 849600"/>
                  <a:gd name="connsiteY43" fmla="*/ 543502 h 849600"/>
                  <a:gd name="connsiteX44" fmla="*/ 0 w 849600"/>
                  <a:gd name="connsiteY44" fmla="*/ 577445 h 849600"/>
                  <a:gd name="connsiteX45" fmla="*/ 0 w 849600"/>
                  <a:gd name="connsiteY45" fmla="*/ 611389 h 849600"/>
                  <a:gd name="connsiteX46" fmla="*/ 0 w 849600"/>
                  <a:gd name="connsiteY46" fmla="*/ 645332 h 849600"/>
                  <a:gd name="connsiteX47" fmla="*/ 0 w 849600"/>
                  <a:gd name="connsiteY47" fmla="*/ 679276 h 849600"/>
                  <a:gd name="connsiteX48" fmla="*/ 0 w 849600"/>
                  <a:gd name="connsiteY48" fmla="*/ 713220 h 849600"/>
                  <a:gd name="connsiteX49" fmla="*/ 0 w 849600"/>
                  <a:gd name="connsiteY49" fmla="*/ 747567 h 849600"/>
                  <a:gd name="connsiteX50" fmla="*/ 33944 w 849600"/>
                  <a:gd name="connsiteY50" fmla="*/ 747567 h 849600"/>
                  <a:gd name="connsiteX51" fmla="*/ 33944 w 849600"/>
                  <a:gd name="connsiteY51" fmla="*/ 781511 h 849600"/>
                  <a:gd name="connsiteX52" fmla="*/ 67887 w 849600"/>
                  <a:gd name="connsiteY52" fmla="*/ 781511 h 849600"/>
                  <a:gd name="connsiteX53" fmla="*/ 67887 w 849600"/>
                  <a:gd name="connsiteY53" fmla="*/ 815454 h 849600"/>
                  <a:gd name="connsiteX54" fmla="*/ 101831 w 849600"/>
                  <a:gd name="connsiteY54" fmla="*/ 815454 h 849600"/>
                  <a:gd name="connsiteX55" fmla="*/ 101831 w 849600"/>
                  <a:gd name="connsiteY55" fmla="*/ 849600 h 849600"/>
                  <a:gd name="connsiteX56" fmla="*/ 135774 w 849600"/>
                  <a:gd name="connsiteY56" fmla="*/ 849600 h 849600"/>
                  <a:gd name="connsiteX57" fmla="*/ 169718 w 849600"/>
                  <a:gd name="connsiteY57" fmla="*/ 849600 h 849600"/>
                  <a:gd name="connsiteX58" fmla="*/ 203662 w 849600"/>
                  <a:gd name="connsiteY58" fmla="*/ 849600 h 849600"/>
                  <a:gd name="connsiteX59" fmla="*/ 237605 w 849600"/>
                  <a:gd name="connsiteY59" fmla="*/ 849600 h 849600"/>
                  <a:gd name="connsiteX60" fmla="*/ 271549 w 849600"/>
                  <a:gd name="connsiteY60" fmla="*/ 849600 h 849600"/>
                  <a:gd name="connsiteX61" fmla="*/ 305492 w 849600"/>
                  <a:gd name="connsiteY61" fmla="*/ 849600 h 849600"/>
                  <a:gd name="connsiteX62" fmla="*/ 339436 w 849600"/>
                  <a:gd name="connsiteY62" fmla="*/ 849600 h 849600"/>
                  <a:gd name="connsiteX63" fmla="*/ 373784 w 849600"/>
                  <a:gd name="connsiteY63" fmla="*/ 849600 h 849600"/>
                  <a:gd name="connsiteX64" fmla="*/ 407727 w 849600"/>
                  <a:gd name="connsiteY64" fmla="*/ 849600 h 849600"/>
                  <a:gd name="connsiteX65" fmla="*/ 441671 w 849600"/>
                  <a:gd name="connsiteY65" fmla="*/ 849600 h 849600"/>
                  <a:gd name="connsiteX66" fmla="*/ 475614 w 849600"/>
                  <a:gd name="connsiteY66" fmla="*/ 849600 h 849600"/>
                  <a:gd name="connsiteX67" fmla="*/ 509558 w 849600"/>
                  <a:gd name="connsiteY67" fmla="*/ 849600 h 849600"/>
                  <a:gd name="connsiteX68" fmla="*/ 543502 w 849600"/>
                  <a:gd name="connsiteY68" fmla="*/ 849600 h 849600"/>
                  <a:gd name="connsiteX69" fmla="*/ 577445 w 849600"/>
                  <a:gd name="connsiteY69" fmla="*/ 849600 h 849600"/>
                  <a:gd name="connsiteX70" fmla="*/ 611389 w 849600"/>
                  <a:gd name="connsiteY70" fmla="*/ 849600 h 849600"/>
                  <a:gd name="connsiteX71" fmla="*/ 645332 w 849600"/>
                  <a:gd name="connsiteY71" fmla="*/ 849600 h 849600"/>
                  <a:gd name="connsiteX72" fmla="*/ 679276 w 849600"/>
                  <a:gd name="connsiteY72" fmla="*/ 849600 h 849600"/>
                  <a:gd name="connsiteX73" fmla="*/ 713220 w 849600"/>
                  <a:gd name="connsiteY73" fmla="*/ 849600 h 849600"/>
                  <a:gd name="connsiteX74" fmla="*/ 747567 w 849600"/>
                  <a:gd name="connsiteY74" fmla="*/ 849600 h 849600"/>
                  <a:gd name="connsiteX75" fmla="*/ 747567 w 849600"/>
                  <a:gd name="connsiteY75" fmla="*/ 815656 h 849600"/>
                  <a:gd name="connsiteX76" fmla="*/ 781511 w 849600"/>
                  <a:gd name="connsiteY76" fmla="*/ 815656 h 849600"/>
                  <a:gd name="connsiteX77" fmla="*/ 781511 w 849600"/>
                  <a:gd name="connsiteY77" fmla="*/ 781713 h 849600"/>
                  <a:gd name="connsiteX78" fmla="*/ 815454 w 849600"/>
                  <a:gd name="connsiteY78" fmla="*/ 781713 h 849600"/>
                  <a:gd name="connsiteX79" fmla="*/ 815454 w 849600"/>
                  <a:gd name="connsiteY79" fmla="*/ 747567 h 849600"/>
                  <a:gd name="connsiteX80" fmla="*/ 849600 w 849600"/>
                  <a:gd name="connsiteY80" fmla="*/ 747567 h 849600"/>
                  <a:gd name="connsiteX81" fmla="*/ 849600 w 849600"/>
                  <a:gd name="connsiteY81" fmla="*/ 713624 h 849600"/>
                  <a:gd name="connsiteX82" fmla="*/ 849600 w 849600"/>
                  <a:gd name="connsiteY82" fmla="*/ 679680 h 849600"/>
                  <a:gd name="connsiteX83" fmla="*/ 849600 w 849600"/>
                  <a:gd name="connsiteY83" fmla="*/ 645736 h 849600"/>
                  <a:gd name="connsiteX84" fmla="*/ 849600 w 849600"/>
                  <a:gd name="connsiteY84" fmla="*/ 611793 h 849600"/>
                  <a:gd name="connsiteX85" fmla="*/ 849600 w 849600"/>
                  <a:gd name="connsiteY85" fmla="*/ 577849 h 849600"/>
                  <a:gd name="connsiteX86" fmla="*/ 849600 w 849600"/>
                  <a:gd name="connsiteY86" fmla="*/ 543906 h 849600"/>
                  <a:gd name="connsiteX87" fmla="*/ 849600 w 849600"/>
                  <a:gd name="connsiteY87" fmla="*/ 509962 h 849600"/>
                  <a:gd name="connsiteX88" fmla="*/ 849600 w 849600"/>
                  <a:gd name="connsiteY88" fmla="*/ 476018 h 849600"/>
                  <a:gd name="connsiteX89" fmla="*/ 849600 w 849600"/>
                  <a:gd name="connsiteY89" fmla="*/ 442075 h 849600"/>
                  <a:gd name="connsiteX90" fmla="*/ 849600 w 849600"/>
                  <a:gd name="connsiteY90" fmla="*/ 408131 h 849600"/>
                  <a:gd name="connsiteX91" fmla="*/ 849600 w 849600"/>
                  <a:gd name="connsiteY91" fmla="*/ 373784 h 849600"/>
                  <a:gd name="connsiteX92" fmla="*/ 849600 w 849600"/>
                  <a:gd name="connsiteY92" fmla="*/ 339840 h 849600"/>
                  <a:gd name="connsiteX93" fmla="*/ 849600 w 849600"/>
                  <a:gd name="connsiteY93" fmla="*/ 305896 h 849600"/>
                  <a:gd name="connsiteX94" fmla="*/ 849600 w 849600"/>
                  <a:gd name="connsiteY94" fmla="*/ 271953 h 849600"/>
                  <a:gd name="connsiteX95" fmla="*/ 849600 w 849600"/>
                  <a:gd name="connsiteY95" fmla="*/ 238009 h 849600"/>
                  <a:gd name="connsiteX96" fmla="*/ 849600 w 849600"/>
                  <a:gd name="connsiteY96" fmla="*/ 204066 h 849600"/>
                  <a:gd name="connsiteX97" fmla="*/ 849600 w 849600"/>
                  <a:gd name="connsiteY97" fmla="*/ 170122 h 849600"/>
                  <a:gd name="connsiteX98" fmla="*/ 849600 w 849600"/>
                  <a:gd name="connsiteY98" fmla="*/ 136178 h 849600"/>
                  <a:gd name="connsiteX99" fmla="*/ 849600 w 849600"/>
                  <a:gd name="connsiteY99" fmla="*/ 102235 h 849600"/>
                  <a:gd name="connsiteX100" fmla="*/ 815555 w 849600"/>
                  <a:gd name="connsiteY100" fmla="*/ 102235 h 849600"/>
                  <a:gd name="connsiteX101" fmla="*/ 713624 w 849600"/>
                  <a:gd name="connsiteY101" fmla="*/ 475715 h 849600"/>
                  <a:gd name="connsiteX102" fmla="*/ 713624 w 849600"/>
                  <a:gd name="connsiteY102" fmla="*/ 509659 h 849600"/>
                  <a:gd name="connsiteX103" fmla="*/ 713624 w 849600"/>
                  <a:gd name="connsiteY103" fmla="*/ 543603 h 849600"/>
                  <a:gd name="connsiteX104" fmla="*/ 713624 w 849600"/>
                  <a:gd name="connsiteY104" fmla="*/ 577546 h 849600"/>
                  <a:gd name="connsiteX105" fmla="*/ 713624 w 849600"/>
                  <a:gd name="connsiteY105" fmla="*/ 611490 h 849600"/>
                  <a:gd name="connsiteX106" fmla="*/ 679680 w 849600"/>
                  <a:gd name="connsiteY106" fmla="*/ 611490 h 849600"/>
                  <a:gd name="connsiteX107" fmla="*/ 679680 w 849600"/>
                  <a:gd name="connsiteY107" fmla="*/ 645433 h 849600"/>
                  <a:gd name="connsiteX108" fmla="*/ 645736 w 849600"/>
                  <a:gd name="connsiteY108" fmla="*/ 645433 h 849600"/>
                  <a:gd name="connsiteX109" fmla="*/ 645736 w 849600"/>
                  <a:gd name="connsiteY109" fmla="*/ 679377 h 849600"/>
                  <a:gd name="connsiteX110" fmla="*/ 611793 w 849600"/>
                  <a:gd name="connsiteY110" fmla="*/ 679377 h 849600"/>
                  <a:gd name="connsiteX111" fmla="*/ 577849 w 849600"/>
                  <a:gd name="connsiteY111" fmla="*/ 679377 h 849600"/>
                  <a:gd name="connsiteX112" fmla="*/ 577849 w 849600"/>
                  <a:gd name="connsiteY112" fmla="*/ 713321 h 849600"/>
                  <a:gd name="connsiteX113" fmla="*/ 543906 w 849600"/>
                  <a:gd name="connsiteY113" fmla="*/ 713321 h 849600"/>
                  <a:gd name="connsiteX114" fmla="*/ 509962 w 849600"/>
                  <a:gd name="connsiteY114" fmla="*/ 713321 h 849600"/>
                  <a:gd name="connsiteX115" fmla="*/ 476018 w 849600"/>
                  <a:gd name="connsiteY115" fmla="*/ 713321 h 849600"/>
                  <a:gd name="connsiteX116" fmla="*/ 442075 w 849600"/>
                  <a:gd name="connsiteY116" fmla="*/ 713321 h 849600"/>
                  <a:gd name="connsiteX117" fmla="*/ 408131 w 849600"/>
                  <a:gd name="connsiteY117" fmla="*/ 713321 h 849600"/>
                  <a:gd name="connsiteX118" fmla="*/ 373784 w 849600"/>
                  <a:gd name="connsiteY118" fmla="*/ 713321 h 849600"/>
                  <a:gd name="connsiteX119" fmla="*/ 339840 w 849600"/>
                  <a:gd name="connsiteY119" fmla="*/ 713321 h 849600"/>
                  <a:gd name="connsiteX120" fmla="*/ 305896 w 849600"/>
                  <a:gd name="connsiteY120" fmla="*/ 713321 h 849600"/>
                  <a:gd name="connsiteX121" fmla="*/ 271953 w 849600"/>
                  <a:gd name="connsiteY121" fmla="*/ 713321 h 849600"/>
                  <a:gd name="connsiteX122" fmla="*/ 271953 w 849600"/>
                  <a:gd name="connsiteY122" fmla="*/ 679377 h 849600"/>
                  <a:gd name="connsiteX123" fmla="*/ 238009 w 849600"/>
                  <a:gd name="connsiteY123" fmla="*/ 679377 h 849600"/>
                  <a:gd name="connsiteX124" fmla="*/ 238009 w 849600"/>
                  <a:gd name="connsiteY124" fmla="*/ 645433 h 849600"/>
                  <a:gd name="connsiteX125" fmla="*/ 204066 w 849600"/>
                  <a:gd name="connsiteY125" fmla="*/ 645433 h 849600"/>
                  <a:gd name="connsiteX126" fmla="*/ 204066 w 849600"/>
                  <a:gd name="connsiteY126" fmla="*/ 611490 h 849600"/>
                  <a:gd name="connsiteX127" fmla="*/ 170122 w 849600"/>
                  <a:gd name="connsiteY127" fmla="*/ 611490 h 849600"/>
                  <a:gd name="connsiteX128" fmla="*/ 170122 w 849600"/>
                  <a:gd name="connsiteY128" fmla="*/ 577546 h 849600"/>
                  <a:gd name="connsiteX129" fmla="*/ 170122 w 849600"/>
                  <a:gd name="connsiteY129" fmla="*/ 543603 h 849600"/>
                  <a:gd name="connsiteX130" fmla="*/ 170122 w 849600"/>
                  <a:gd name="connsiteY130" fmla="*/ 509659 h 849600"/>
                  <a:gd name="connsiteX131" fmla="*/ 170122 w 849600"/>
                  <a:gd name="connsiteY131" fmla="*/ 475715 h 849600"/>
                  <a:gd name="connsiteX132" fmla="*/ 170122 w 849600"/>
                  <a:gd name="connsiteY132" fmla="*/ 441772 h 849600"/>
                  <a:gd name="connsiteX133" fmla="*/ 170122 w 849600"/>
                  <a:gd name="connsiteY133" fmla="*/ 407828 h 849600"/>
                  <a:gd name="connsiteX134" fmla="*/ 170122 w 849600"/>
                  <a:gd name="connsiteY134" fmla="*/ 373784 h 849600"/>
                  <a:gd name="connsiteX135" fmla="*/ 170122 w 849600"/>
                  <a:gd name="connsiteY135" fmla="*/ 339840 h 849600"/>
                  <a:gd name="connsiteX136" fmla="*/ 170122 w 849600"/>
                  <a:gd name="connsiteY136" fmla="*/ 305896 h 849600"/>
                  <a:gd name="connsiteX137" fmla="*/ 170122 w 849600"/>
                  <a:gd name="connsiteY137" fmla="*/ 271953 h 849600"/>
                  <a:gd name="connsiteX138" fmla="*/ 170122 w 849600"/>
                  <a:gd name="connsiteY138" fmla="*/ 238009 h 849600"/>
                  <a:gd name="connsiteX139" fmla="*/ 204066 w 849600"/>
                  <a:gd name="connsiteY139" fmla="*/ 238009 h 849600"/>
                  <a:gd name="connsiteX140" fmla="*/ 204066 w 849600"/>
                  <a:gd name="connsiteY140" fmla="*/ 204066 h 849600"/>
                  <a:gd name="connsiteX141" fmla="*/ 238009 w 849600"/>
                  <a:gd name="connsiteY141" fmla="*/ 204066 h 849600"/>
                  <a:gd name="connsiteX142" fmla="*/ 238009 w 849600"/>
                  <a:gd name="connsiteY142" fmla="*/ 170122 h 849600"/>
                  <a:gd name="connsiteX143" fmla="*/ 271953 w 849600"/>
                  <a:gd name="connsiteY143" fmla="*/ 170122 h 849600"/>
                  <a:gd name="connsiteX144" fmla="*/ 305896 w 849600"/>
                  <a:gd name="connsiteY144" fmla="*/ 170122 h 849600"/>
                  <a:gd name="connsiteX145" fmla="*/ 339840 w 849600"/>
                  <a:gd name="connsiteY145" fmla="*/ 170122 h 849600"/>
                  <a:gd name="connsiteX146" fmla="*/ 373784 w 849600"/>
                  <a:gd name="connsiteY146" fmla="*/ 170122 h 849600"/>
                  <a:gd name="connsiteX147" fmla="*/ 407727 w 849600"/>
                  <a:gd name="connsiteY147" fmla="*/ 170122 h 849600"/>
                  <a:gd name="connsiteX148" fmla="*/ 441671 w 849600"/>
                  <a:gd name="connsiteY148" fmla="*/ 170122 h 849600"/>
                  <a:gd name="connsiteX149" fmla="*/ 475614 w 849600"/>
                  <a:gd name="connsiteY149" fmla="*/ 170122 h 849600"/>
                  <a:gd name="connsiteX150" fmla="*/ 509558 w 849600"/>
                  <a:gd name="connsiteY150" fmla="*/ 170122 h 849600"/>
                  <a:gd name="connsiteX151" fmla="*/ 509558 w 849600"/>
                  <a:gd name="connsiteY151" fmla="*/ 204066 h 849600"/>
                  <a:gd name="connsiteX152" fmla="*/ 543502 w 849600"/>
                  <a:gd name="connsiteY152" fmla="*/ 204066 h 849600"/>
                  <a:gd name="connsiteX153" fmla="*/ 543502 w 849600"/>
                  <a:gd name="connsiteY153" fmla="*/ 238009 h 849600"/>
                  <a:gd name="connsiteX154" fmla="*/ 577445 w 849600"/>
                  <a:gd name="connsiteY154" fmla="*/ 238009 h 849600"/>
                  <a:gd name="connsiteX155" fmla="*/ 577445 w 849600"/>
                  <a:gd name="connsiteY155" fmla="*/ 271953 h 849600"/>
                  <a:gd name="connsiteX156" fmla="*/ 611389 w 849600"/>
                  <a:gd name="connsiteY156" fmla="*/ 271953 h 849600"/>
                  <a:gd name="connsiteX157" fmla="*/ 611389 w 849600"/>
                  <a:gd name="connsiteY157" fmla="*/ 305896 h 849600"/>
                  <a:gd name="connsiteX158" fmla="*/ 611389 w 849600"/>
                  <a:gd name="connsiteY158" fmla="*/ 339840 h 849600"/>
                  <a:gd name="connsiteX159" fmla="*/ 577445 w 849600"/>
                  <a:gd name="connsiteY159" fmla="*/ 339840 h 849600"/>
                  <a:gd name="connsiteX160" fmla="*/ 577445 w 849600"/>
                  <a:gd name="connsiteY160" fmla="*/ 373784 h 849600"/>
                  <a:gd name="connsiteX161" fmla="*/ 577445 w 849600"/>
                  <a:gd name="connsiteY161" fmla="*/ 407727 h 849600"/>
                  <a:gd name="connsiteX162" fmla="*/ 611389 w 849600"/>
                  <a:gd name="connsiteY162" fmla="*/ 407727 h 849600"/>
                  <a:gd name="connsiteX163" fmla="*/ 645332 w 849600"/>
                  <a:gd name="connsiteY163" fmla="*/ 407727 h 849600"/>
                  <a:gd name="connsiteX164" fmla="*/ 679276 w 849600"/>
                  <a:gd name="connsiteY164" fmla="*/ 407727 h 849600"/>
                  <a:gd name="connsiteX165" fmla="*/ 679276 w 849600"/>
                  <a:gd name="connsiteY165" fmla="*/ 441671 h 849600"/>
                  <a:gd name="connsiteX166" fmla="*/ 713220 w 849600"/>
                  <a:gd name="connsiteY166" fmla="*/ 441671 h 849600"/>
                  <a:gd name="connsiteX167" fmla="*/ 713220 w 849600"/>
                  <a:gd name="connsiteY167" fmla="*/ 475715 h 849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</a:cxnLst>
                <a:rect l="l" t="t" r="r" b="b"/>
                <a:pathLst>
                  <a:path w="849600" h="849600">
                    <a:moveTo>
                      <a:pt x="815555" y="101932"/>
                    </a:moveTo>
                    <a:lnTo>
                      <a:pt x="815555" y="67988"/>
                    </a:lnTo>
                    <a:lnTo>
                      <a:pt x="781612" y="67988"/>
                    </a:lnTo>
                    <a:lnTo>
                      <a:pt x="781612" y="33944"/>
                    </a:lnTo>
                    <a:lnTo>
                      <a:pt x="747567" y="33944"/>
                    </a:lnTo>
                    <a:lnTo>
                      <a:pt x="747567" y="0"/>
                    </a:lnTo>
                    <a:lnTo>
                      <a:pt x="713624" y="0"/>
                    </a:lnTo>
                    <a:lnTo>
                      <a:pt x="679680" y="0"/>
                    </a:lnTo>
                    <a:lnTo>
                      <a:pt x="645736" y="0"/>
                    </a:lnTo>
                    <a:lnTo>
                      <a:pt x="611793" y="0"/>
                    </a:lnTo>
                    <a:lnTo>
                      <a:pt x="577849" y="0"/>
                    </a:lnTo>
                    <a:lnTo>
                      <a:pt x="543906" y="0"/>
                    </a:lnTo>
                    <a:lnTo>
                      <a:pt x="509962" y="0"/>
                    </a:lnTo>
                    <a:lnTo>
                      <a:pt x="476018" y="0"/>
                    </a:lnTo>
                    <a:lnTo>
                      <a:pt x="442075" y="0"/>
                    </a:lnTo>
                    <a:lnTo>
                      <a:pt x="408131" y="0"/>
                    </a:lnTo>
                    <a:lnTo>
                      <a:pt x="373784" y="0"/>
                    </a:lnTo>
                    <a:lnTo>
                      <a:pt x="339840" y="0"/>
                    </a:lnTo>
                    <a:lnTo>
                      <a:pt x="305896" y="0"/>
                    </a:lnTo>
                    <a:lnTo>
                      <a:pt x="271953" y="0"/>
                    </a:lnTo>
                    <a:lnTo>
                      <a:pt x="238009" y="0"/>
                    </a:lnTo>
                    <a:lnTo>
                      <a:pt x="204066" y="0"/>
                    </a:lnTo>
                    <a:lnTo>
                      <a:pt x="170122" y="0"/>
                    </a:lnTo>
                    <a:lnTo>
                      <a:pt x="136178" y="0"/>
                    </a:lnTo>
                    <a:lnTo>
                      <a:pt x="102235" y="0"/>
                    </a:lnTo>
                    <a:lnTo>
                      <a:pt x="102235" y="33944"/>
                    </a:lnTo>
                    <a:lnTo>
                      <a:pt x="67988" y="33944"/>
                    </a:lnTo>
                    <a:lnTo>
                      <a:pt x="67988" y="67887"/>
                    </a:lnTo>
                    <a:lnTo>
                      <a:pt x="33944" y="67887"/>
                    </a:lnTo>
                    <a:lnTo>
                      <a:pt x="33944" y="101831"/>
                    </a:lnTo>
                    <a:lnTo>
                      <a:pt x="0" y="101831"/>
                    </a:lnTo>
                    <a:lnTo>
                      <a:pt x="0" y="135774"/>
                    </a:lnTo>
                    <a:lnTo>
                      <a:pt x="0" y="169718"/>
                    </a:lnTo>
                    <a:lnTo>
                      <a:pt x="0" y="203662"/>
                    </a:lnTo>
                    <a:lnTo>
                      <a:pt x="0" y="237605"/>
                    </a:lnTo>
                    <a:lnTo>
                      <a:pt x="0" y="271549"/>
                    </a:lnTo>
                    <a:lnTo>
                      <a:pt x="0" y="305492"/>
                    </a:lnTo>
                    <a:lnTo>
                      <a:pt x="0" y="339436"/>
                    </a:lnTo>
                    <a:lnTo>
                      <a:pt x="0" y="373784"/>
                    </a:lnTo>
                    <a:lnTo>
                      <a:pt x="0" y="407727"/>
                    </a:lnTo>
                    <a:lnTo>
                      <a:pt x="0" y="441671"/>
                    </a:lnTo>
                    <a:lnTo>
                      <a:pt x="0" y="475614"/>
                    </a:lnTo>
                    <a:lnTo>
                      <a:pt x="0" y="509558"/>
                    </a:lnTo>
                    <a:lnTo>
                      <a:pt x="0" y="543502"/>
                    </a:lnTo>
                    <a:lnTo>
                      <a:pt x="0" y="577445"/>
                    </a:lnTo>
                    <a:lnTo>
                      <a:pt x="0" y="611389"/>
                    </a:lnTo>
                    <a:lnTo>
                      <a:pt x="0" y="645332"/>
                    </a:lnTo>
                    <a:lnTo>
                      <a:pt x="0" y="679276"/>
                    </a:lnTo>
                    <a:lnTo>
                      <a:pt x="0" y="713220"/>
                    </a:lnTo>
                    <a:lnTo>
                      <a:pt x="0" y="747567"/>
                    </a:lnTo>
                    <a:lnTo>
                      <a:pt x="33944" y="747567"/>
                    </a:lnTo>
                    <a:lnTo>
                      <a:pt x="33944" y="781511"/>
                    </a:lnTo>
                    <a:lnTo>
                      <a:pt x="67887" y="781511"/>
                    </a:lnTo>
                    <a:lnTo>
                      <a:pt x="67887" y="815454"/>
                    </a:lnTo>
                    <a:lnTo>
                      <a:pt x="101831" y="815454"/>
                    </a:lnTo>
                    <a:lnTo>
                      <a:pt x="101831" y="849600"/>
                    </a:lnTo>
                    <a:lnTo>
                      <a:pt x="135774" y="849600"/>
                    </a:lnTo>
                    <a:lnTo>
                      <a:pt x="169718" y="849600"/>
                    </a:lnTo>
                    <a:lnTo>
                      <a:pt x="203662" y="849600"/>
                    </a:lnTo>
                    <a:lnTo>
                      <a:pt x="237605" y="849600"/>
                    </a:lnTo>
                    <a:lnTo>
                      <a:pt x="271549" y="849600"/>
                    </a:lnTo>
                    <a:lnTo>
                      <a:pt x="305492" y="849600"/>
                    </a:lnTo>
                    <a:lnTo>
                      <a:pt x="339436" y="849600"/>
                    </a:lnTo>
                    <a:lnTo>
                      <a:pt x="373784" y="849600"/>
                    </a:lnTo>
                    <a:lnTo>
                      <a:pt x="407727" y="849600"/>
                    </a:lnTo>
                    <a:lnTo>
                      <a:pt x="441671" y="849600"/>
                    </a:lnTo>
                    <a:lnTo>
                      <a:pt x="475614" y="849600"/>
                    </a:lnTo>
                    <a:lnTo>
                      <a:pt x="509558" y="849600"/>
                    </a:lnTo>
                    <a:lnTo>
                      <a:pt x="543502" y="849600"/>
                    </a:lnTo>
                    <a:lnTo>
                      <a:pt x="577445" y="849600"/>
                    </a:lnTo>
                    <a:lnTo>
                      <a:pt x="611389" y="849600"/>
                    </a:lnTo>
                    <a:lnTo>
                      <a:pt x="645332" y="849600"/>
                    </a:lnTo>
                    <a:lnTo>
                      <a:pt x="679276" y="849600"/>
                    </a:lnTo>
                    <a:lnTo>
                      <a:pt x="713220" y="849600"/>
                    </a:lnTo>
                    <a:lnTo>
                      <a:pt x="747567" y="849600"/>
                    </a:lnTo>
                    <a:lnTo>
                      <a:pt x="747567" y="815656"/>
                    </a:lnTo>
                    <a:lnTo>
                      <a:pt x="781511" y="815656"/>
                    </a:lnTo>
                    <a:lnTo>
                      <a:pt x="781511" y="781713"/>
                    </a:lnTo>
                    <a:lnTo>
                      <a:pt x="815454" y="781713"/>
                    </a:lnTo>
                    <a:lnTo>
                      <a:pt x="815454" y="747567"/>
                    </a:lnTo>
                    <a:lnTo>
                      <a:pt x="849600" y="747567"/>
                    </a:lnTo>
                    <a:lnTo>
                      <a:pt x="849600" y="713624"/>
                    </a:lnTo>
                    <a:lnTo>
                      <a:pt x="849600" y="679680"/>
                    </a:lnTo>
                    <a:lnTo>
                      <a:pt x="849600" y="645736"/>
                    </a:lnTo>
                    <a:lnTo>
                      <a:pt x="849600" y="611793"/>
                    </a:lnTo>
                    <a:lnTo>
                      <a:pt x="849600" y="577849"/>
                    </a:lnTo>
                    <a:lnTo>
                      <a:pt x="849600" y="543906"/>
                    </a:lnTo>
                    <a:lnTo>
                      <a:pt x="849600" y="509962"/>
                    </a:lnTo>
                    <a:lnTo>
                      <a:pt x="849600" y="476018"/>
                    </a:lnTo>
                    <a:lnTo>
                      <a:pt x="849600" y="442075"/>
                    </a:lnTo>
                    <a:lnTo>
                      <a:pt x="849600" y="408131"/>
                    </a:lnTo>
                    <a:lnTo>
                      <a:pt x="849600" y="373784"/>
                    </a:lnTo>
                    <a:lnTo>
                      <a:pt x="849600" y="339840"/>
                    </a:lnTo>
                    <a:lnTo>
                      <a:pt x="849600" y="305896"/>
                    </a:lnTo>
                    <a:lnTo>
                      <a:pt x="849600" y="271953"/>
                    </a:lnTo>
                    <a:lnTo>
                      <a:pt x="849600" y="238009"/>
                    </a:lnTo>
                    <a:lnTo>
                      <a:pt x="849600" y="204066"/>
                    </a:lnTo>
                    <a:lnTo>
                      <a:pt x="849600" y="170122"/>
                    </a:lnTo>
                    <a:lnTo>
                      <a:pt x="849600" y="136178"/>
                    </a:lnTo>
                    <a:lnTo>
                      <a:pt x="849600" y="102235"/>
                    </a:lnTo>
                    <a:lnTo>
                      <a:pt x="815555" y="102235"/>
                    </a:lnTo>
                    <a:close/>
                    <a:moveTo>
                      <a:pt x="713624" y="475715"/>
                    </a:moveTo>
                    <a:lnTo>
                      <a:pt x="713624" y="509659"/>
                    </a:lnTo>
                    <a:lnTo>
                      <a:pt x="713624" y="543603"/>
                    </a:lnTo>
                    <a:lnTo>
                      <a:pt x="713624" y="577546"/>
                    </a:lnTo>
                    <a:lnTo>
                      <a:pt x="713624" y="611490"/>
                    </a:lnTo>
                    <a:lnTo>
                      <a:pt x="679680" y="611490"/>
                    </a:lnTo>
                    <a:lnTo>
                      <a:pt x="679680" y="645433"/>
                    </a:lnTo>
                    <a:lnTo>
                      <a:pt x="645736" y="645433"/>
                    </a:lnTo>
                    <a:lnTo>
                      <a:pt x="645736" y="679377"/>
                    </a:lnTo>
                    <a:lnTo>
                      <a:pt x="611793" y="679377"/>
                    </a:lnTo>
                    <a:lnTo>
                      <a:pt x="577849" y="679377"/>
                    </a:lnTo>
                    <a:lnTo>
                      <a:pt x="577849" y="713321"/>
                    </a:lnTo>
                    <a:lnTo>
                      <a:pt x="543906" y="713321"/>
                    </a:lnTo>
                    <a:lnTo>
                      <a:pt x="509962" y="713321"/>
                    </a:lnTo>
                    <a:lnTo>
                      <a:pt x="476018" y="713321"/>
                    </a:lnTo>
                    <a:lnTo>
                      <a:pt x="442075" y="713321"/>
                    </a:lnTo>
                    <a:lnTo>
                      <a:pt x="408131" y="713321"/>
                    </a:lnTo>
                    <a:lnTo>
                      <a:pt x="373784" y="713321"/>
                    </a:lnTo>
                    <a:lnTo>
                      <a:pt x="339840" y="713321"/>
                    </a:lnTo>
                    <a:lnTo>
                      <a:pt x="305896" y="713321"/>
                    </a:lnTo>
                    <a:lnTo>
                      <a:pt x="271953" y="713321"/>
                    </a:lnTo>
                    <a:lnTo>
                      <a:pt x="271953" y="679377"/>
                    </a:lnTo>
                    <a:lnTo>
                      <a:pt x="238009" y="679377"/>
                    </a:lnTo>
                    <a:lnTo>
                      <a:pt x="238009" y="645433"/>
                    </a:lnTo>
                    <a:lnTo>
                      <a:pt x="204066" y="645433"/>
                    </a:lnTo>
                    <a:lnTo>
                      <a:pt x="204066" y="611490"/>
                    </a:lnTo>
                    <a:lnTo>
                      <a:pt x="170122" y="611490"/>
                    </a:lnTo>
                    <a:lnTo>
                      <a:pt x="170122" y="577546"/>
                    </a:lnTo>
                    <a:lnTo>
                      <a:pt x="170122" y="543603"/>
                    </a:lnTo>
                    <a:lnTo>
                      <a:pt x="170122" y="509659"/>
                    </a:lnTo>
                    <a:lnTo>
                      <a:pt x="170122" y="475715"/>
                    </a:lnTo>
                    <a:lnTo>
                      <a:pt x="170122" y="441772"/>
                    </a:lnTo>
                    <a:lnTo>
                      <a:pt x="170122" y="407828"/>
                    </a:lnTo>
                    <a:lnTo>
                      <a:pt x="170122" y="373784"/>
                    </a:lnTo>
                    <a:lnTo>
                      <a:pt x="170122" y="339840"/>
                    </a:lnTo>
                    <a:lnTo>
                      <a:pt x="170122" y="305896"/>
                    </a:lnTo>
                    <a:lnTo>
                      <a:pt x="170122" y="271953"/>
                    </a:lnTo>
                    <a:lnTo>
                      <a:pt x="170122" y="238009"/>
                    </a:lnTo>
                    <a:lnTo>
                      <a:pt x="204066" y="238009"/>
                    </a:lnTo>
                    <a:lnTo>
                      <a:pt x="204066" y="204066"/>
                    </a:lnTo>
                    <a:lnTo>
                      <a:pt x="238009" y="204066"/>
                    </a:lnTo>
                    <a:lnTo>
                      <a:pt x="238009" y="170122"/>
                    </a:lnTo>
                    <a:lnTo>
                      <a:pt x="271953" y="170122"/>
                    </a:lnTo>
                    <a:lnTo>
                      <a:pt x="305896" y="170122"/>
                    </a:lnTo>
                    <a:lnTo>
                      <a:pt x="339840" y="170122"/>
                    </a:lnTo>
                    <a:lnTo>
                      <a:pt x="373784" y="170122"/>
                    </a:lnTo>
                    <a:lnTo>
                      <a:pt x="407727" y="170122"/>
                    </a:lnTo>
                    <a:lnTo>
                      <a:pt x="441671" y="170122"/>
                    </a:lnTo>
                    <a:lnTo>
                      <a:pt x="475614" y="170122"/>
                    </a:lnTo>
                    <a:lnTo>
                      <a:pt x="509558" y="170122"/>
                    </a:lnTo>
                    <a:lnTo>
                      <a:pt x="509558" y="204066"/>
                    </a:lnTo>
                    <a:lnTo>
                      <a:pt x="543502" y="204066"/>
                    </a:lnTo>
                    <a:lnTo>
                      <a:pt x="543502" y="238009"/>
                    </a:lnTo>
                    <a:lnTo>
                      <a:pt x="577445" y="238009"/>
                    </a:lnTo>
                    <a:lnTo>
                      <a:pt x="577445" y="271953"/>
                    </a:lnTo>
                    <a:lnTo>
                      <a:pt x="611389" y="271953"/>
                    </a:lnTo>
                    <a:lnTo>
                      <a:pt x="611389" y="305896"/>
                    </a:lnTo>
                    <a:lnTo>
                      <a:pt x="611389" y="339840"/>
                    </a:lnTo>
                    <a:lnTo>
                      <a:pt x="577445" y="339840"/>
                    </a:lnTo>
                    <a:lnTo>
                      <a:pt x="577445" y="373784"/>
                    </a:lnTo>
                    <a:lnTo>
                      <a:pt x="577445" y="407727"/>
                    </a:lnTo>
                    <a:lnTo>
                      <a:pt x="611389" y="407727"/>
                    </a:lnTo>
                    <a:lnTo>
                      <a:pt x="645332" y="407727"/>
                    </a:lnTo>
                    <a:lnTo>
                      <a:pt x="679276" y="407727"/>
                    </a:lnTo>
                    <a:lnTo>
                      <a:pt x="679276" y="441671"/>
                    </a:lnTo>
                    <a:lnTo>
                      <a:pt x="713220" y="441671"/>
                    </a:lnTo>
                    <a:lnTo>
                      <a:pt x="713220" y="475715"/>
                    </a:lnTo>
                    <a:close/>
                  </a:path>
                </a:pathLst>
              </a:custGeom>
              <a:solidFill>
                <a:srgbClr val="000000"/>
              </a:solidFill>
              <a:ln w="10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/>
                  <a:ea typeface="+mn-ea"/>
                  <a:cs typeface="+mn-cs"/>
                </a:endParaRPr>
              </a:p>
            </p:txBody>
          </p:sp>
          <p:sp>
            <p:nvSpPr>
              <p:cNvPr id="42" name="Freeform 41">
                <a:extLst>
                  <a:ext uri="{FF2B5EF4-FFF2-40B4-BE49-F238E27FC236}">
                    <a16:creationId xmlns:a16="http://schemas.microsoft.com/office/drawing/2014/main" id="{3A19CBAC-06D6-CD0B-B572-77B8A2A6C5A8}"/>
                  </a:ext>
                </a:extLst>
              </p:cNvPr>
              <p:cNvSpPr/>
              <p:nvPr/>
            </p:nvSpPr>
            <p:spPr>
              <a:xfrm>
                <a:off x="-3510205" y="3866906"/>
                <a:ext cx="271851" cy="67887"/>
              </a:xfrm>
              <a:custGeom>
                <a:avLst/>
                <a:gdLst>
                  <a:gd name="connsiteX0" fmla="*/ 203965 w 271851"/>
                  <a:gd name="connsiteY0" fmla="*/ 0 h 67887"/>
                  <a:gd name="connsiteX1" fmla="*/ 169920 w 271851"/>
                  <a:gd name="connsiteY1" fmla="*/ 0 h 67887"/>
                  <a:gd name="connsiteX2" fmla="*/ 135976 w 271851"/>
                  <a:gd name="connsiteY2" fmla="*/ 0 h 67887"/>
                  <a:gd name="connsiteX3" fmla="*/ 102033 w 271851"/>
                  <a:gd name="connsiteY3" fmla="*/ 0 h 67887"/>
                  <a:gd name="connsiteX4" fmla="*/ 67988 w 271851"/>
                  <a:gd name="connsiteY4" fmla="*/ 0 h 67887"/>
                  <a:gd name="connsiteX5" fmla="*/ 34045 w 271851"/>
                  <a:gd name="connsiteY5" fmla="*/ 0 h 67887"/>
                  <a:gd name="connsiteX6" fmla="*/ 0 w 271851"/>
                  <a:gd name="connsiteY6" fmla="*/ 0 h 67887"/>
                  <a:gd name="connsiteX7" fmla="*/ 0 w 271851"/>
                  <a:gd name="connsiteY7" fmla="*/ 33944 h 67887"/>
                  <a:gd name="connsiteX8" fmla="*/ 0 w 271851"/>
                  <a:gd name="connsiteY8" fmla="*/ 67887 h 67887"/>
                  <a:gd name="connsiteX9" fmla="*/ 34045 w 271851"/>
                  <a:gd name="connsiteY9" fmla="*/ 67887 h 67887"/>
                  <a:gd name="connsiteX10" fmla="*/ 67988 w 271851"/>
                  <a:gd name="connsiteY10" fmla="*/ 67887 h 67887"/>
                  <a:gd name="connsiteX11" fmla="*/ 102033 w 271851"/>
                  <a:gd name="connsiteY11" fmla="*/ 67887 h 67887"/>
                  <a:gd name="connsiteX12" fmla="*/ 135976 w 271851"/>
                  <a:gd name="connsiteY12" fmla="*/ 67887 h 67887"/>
                  <a:gd name="connsiteX13" fmla="*/ 169920 w 271851"/>
                  <a:gd name="connsiteY13" fmla="*/ 67887 h 67887"/>
                  <a:gd name="connsiteX14" fmla="*/ 203965 w 271851"/>
                  <a:gd name="connsiteY14" fmla="*/ 67887 h 67887"/>
                  <a:gd name="connsiteX15" fmla="*/ 237908 w 271851"/>
                  <a:gd name="connsiteY15" fmla="*/ 67887 h 67887"/>
                  <a:gd name="connsiteX16" fmla="*/ 271852 w 271851"/>
                  <a:gd name="connsiteY16" fmla="*/ 67887 h 67887"/>
                  <a:gd name="connsiteX17" fmla="*/ 271852 w 271851"/>
                  <a:gd name="connsiteY17" fmla="*/ 33944 h 67887"/>
                  <a:gd name="connsiteX18" fmla="*/ 271852 w 271851"/>
                  <a:gd name="connsiteY18" fmla="*/ 0 h 67887"/>
                  <a:gd name="connsiteX19" fmla="*/ 237908 w 271851"/>
                  <a:gd name="connsiteY19" fmla="*/ 0 h 67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71851" h="67887">
                    <a:moveTo>
                      <a:pt x="203965" y="0"/>
                    </a:moveTo>
                    <a:lnTo>
                      <a:pt x="169920" y="0"/>
                    </a:lnTo>
                    <a:lnTo>
                      <a:pt x="135976" y="0"/>
                    </a:lnTo>
                    <a:lnTo>
                      <a:pt x="102033" y="0"/>
                    </a:lnTo>
                    <a:lnTo>
                      <a:pt x="67988" y="0"/>
                    </a:lnTo>
                    <a:lnTo>
                      <a:pt x="34045" y="0"/>
                    </a:lnTo>
                    <a:lnTo>
                      <a:pt x="0" y="0"/>
                    </a:lnTo>
                    <a:lnTo>
                      <a:pt x="0" y="33944"/>
                    </a:lnTo>
                    <a:lnTo>
                      <a:pt x="0" y="67887"/>
                    </a:lnTo>
                    <a:lnTo>
                      <a:pt x="34045" y="67887"/>
                    </a:lnTo>
                    <a:lnTo>
                      <a:pt x="67988" y="67887"/>
                    </a:lnTo>
                    <a:lnTo>
                      <a:pt x="102033" y="67887"/>
                    </a:lnTo>
                    <a:lnTo>
                      <a:pt x="135976" y="67887"/>
                    </a:lnTo>
                    <a:lnTo>
                      <a:pt x="169920" y="67887"/>
                    </a:lnTo>
                    <a:lnTo>
                      <a:pt x="203965" y="67887"/>
                    </a:lnTo>
                    <a:lnTo>
                      <a:pt x="237908" y="67887"/>
                    </a:lnTo>
                    <a:lnTo>
                      <a:pt x="271852" y="67887"/>
                    </a:lnTo>
                    <a:lnTo>
                      <a:pt x="271852" y="33944"/>
                    </a:lnTo>
                    <a:lnTo>
                      <a:pt x="271852" y="0"/>
                    </a:lnTo>
                    <a:lnTo>
                      <a:pt x="237908" y="0"/>
                    </a:lnTo>
                    <a:close/>
                  </a:path>
                </a:pathLst>
              </a:custGeom>
              <a:solidFill>
                <a:srgbClr val="000000"/>
              </a:solidFill>
              <a:ln w="10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/>
                  <a:ea typeface="+mn-ea"/>
                  <a:cs typeface="+mn-cs"/>
                </a:endParaRPr>
              </a:p>
            </p:txBody>
          </p:sp>
          <p:sp>
            <p:nvSpPr>
              <p:cNvPr id="43" name="Freeform 42">
                <a:extLst>
                  <a:ext uri="{FF2B5EF4-FFF2-40B4-BE49-F238E27FC236}">
                    <a16:creationId xmlns:a16="http://schemas.microsoft.com/office/drawing/2014/main" id="{24FF2CA4-0EA1-AF2F-4501-3219E960D69E}"/>
                  </a:ext>
                </a:extLst>
              </p:cNvPr>
              <p:cNvSpPr/>
              <p:nvPr/>
            </p:nvSpPr>
            <p:spPr>
              <a:xfrm>
                <a:off x="-3510205" y="3662941"/>
                <a:ext cx="169919" cy="67988"/>
              </a:xfrm>
              <a:custGeom>
                <a:avLst/>
                <a:gdLst>
                  <a:gd name="connsiteX0" fmla="*/ 67988 w 169919"/>
                  <a:gd name="connsiteY0" fmla="*/ 67988 h 67988"/>
                  <a:gd name="connsiteX1" fmla="*/ 102033 w 169919"/>
                  <a:gd name="connsiteY1" fmla="*/ 67988 h 67988"/>
                  <a:gd name="connsiteX2" fmla="*/ 135976 w 169919"/>
                  <a:gd name="connsiteY2" fmla="*/ 67988 h 67988"/>
                  <a:gd name="connsiteX3" fmla="*/ 169920 w 169919"/>
                  <a:gd name="connsiteY3" fmla="*/ 67988 h 67988"/>
                  <a:gd name="connsiteX4" fmla="*/ 169920 w 169919"/>
                  <a:gd name="connsiteY4" fmla="*/ 34045 h 67988"/>
                  <a:gd name="connsiteX5" fmla="*/ 169920 w 169919"/>
                  <a:gd name="connsiteY5" fmla="*/ 0 h 67988"/>
                  <a:gd name="connsiteX6" fmla="*/ 135976 w 169919"/>
                  <a:gd name="connsiteY6" fmla="*/ 0 h 67988"/>
                  <a:gd name="connsiteX7" fmla="*/ 102033 w 169919"/>
                  <a:gd name="connsiteY7" fmla="*/ 0 h 67988"/>
                  <a:gd name="connsiteX8" fmla="*/ 67988 w 169919"/>
                  <a:gd name="connsiteY8" fmla="*/ 0 h 67988"/>
                  <a:gd name="connsiteX9" fmla="*/ 34045 w 169919"/>
                  <a:gd name="connsiteY9" fmla="*/ 0 h 67988"/>
                  <a:gd name="connsiteX10" fmla="*/ 0 w 169919"/>
                  <a:gd name="connsiteY10" fmla="*/ 0 h 67988"/>
                  <a:gd name="connsiteX11" fmla="*/ 0 w 169919"/>
                  <a:gd name="connsiteY11" fmla="*/ 34045 h 67988"/>
                  <a:gd name="connsiteX12" fmla="*/ 0 w 169919"/>
                  <a:gd name="connsiteY12" fmla="*/ 67988 h 67988"/>
                  <a:gd name="connsiteX13" fmla="*/ 34045 w 169919"/>
                  <a:gd name="connsiteY13" fmla="*/ 67988 h 679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9919" h="67988">
                    <a:moveTo>
                      <a:pt x="67988" y="67988"/>
                    </a:moveTo>
                    <a:lnTo>
                      <a:pt x="102033" y="67988"/>
                    </a:lnTo>
                    <a:lnTo>
                      <a:pt x="135976" y="67988"/>
                    </a:lnTo>
                    <a:lnTo>
                      <a:pt x="169920" y="67988"/>
                    </a:lnTo>
                    <a:lnTo>
                      <a:pt x="169920" y="34045"/>
                    </a:lnTo>
                    <a:lnTo>
                      <a:pt x="169920" y="0"/>
                    </a:lnTo>
                    <a:lnTo>
                      <a:pt x="135976" y="0"/>
                    </a:lnTo>
                    <a:lnTo>
                      <a:pt x="102033" y="0"/>
                    </a:lnTo>
                    <a:lnTo>
                      <a:pt x="67988" y="0"/>
                    </a:lnTo>
                    <a:lnTo>
                      <a:pt x="34045" y="0"/>
                    </a:lnTo>
                    <a:lnTo>
                      <a:pt x="0" y="0"/>
                    </a:lnTo>
                    <a:lnTo>
                      <a:pt x="0" y="34045"/>
                    </a:lnTo>
                    <a:lnTo>
                      <a:pt x="0" y="67988"/>
                    </a:lnTo>
                    <a:lnTo>
                      <a:pt x="34045" y="67988"/>
                    </a:lnTo>
                    <a:close/>
                  </a:path>
                </a:pathLst>
              </a:custGeom>
              <a:solidFill>
                <a:srgbClr val="000000"/>
              </a:solidFill>
              <a:ln w="10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/>
                  <a:ea typeface="+mn-ea"/>
                  <a:cs typeface="+mn-cs"/>
                </a:endParaRPr>
              </a:p>
            </p:txBody>
          </p:sp>
        </p:grpSp>
      </p:grpSp>
      <p:pic>
        <p:nvPicPr>
          <p:cNvPr id="47" name="Graphic 46">
            <a:extLst>
              <a:ext uri="{FF2B5EF4-FFF2-40B4-BE49-F238E27FC236}">
                <a16:creationId xmlns:a16="http://schemas.microsoft.com/office/drawing/2014/main" id="{4A6A0E24-C642-5C27-E6BE-6AB6BDCCE5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49712" y="3939257"/>
            <a:ext cx="759469" cy="470689"/>
          </a:xfrm>
          <a:prstGeom prst="rect">
            <a:avLst/>
          </a:prstGeom>
        </p:spPr>
      </p:pic>
      <p:sp>
        <p:nvSpPr>
          <p:cNvPr id="55" name="Rectangle 54">
            <a:extLst>
              <a:ext uri="{FF2B5EF4-FFF2-40B4-BE49-F238E27FC236}">
                <a16:creationId xmlns:a16="http://schemas.microsoft.com/office/drawing/2014/main" id="{744CB04B-0B9E-F3B5-2727-63EB4FCB8941}"/>
              </a:ext>
            </a:extLst>
          </p:cNvPr>
          <p:cNvSpPr/>
          <p:nvPr/>
        </p:nvSpPr>
        <p:spPr>
          <a:xfrm>
            <a:off x="8169319" y="0"/>
            <a:ext cx="4022682" cy="6858000"/>
          </a:xfrm>
          <a:prstGeom prst="rect">
            <a:avLst/>
          </a:prstGeom>
          <a:solidFill>
            <a:srgbClr val="033EC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pic>
        <p:nvPicPr>
          <p:cNvPr id="56" name="Picture 55" descr="A picture containing text, book&#10;&#10;Description automatically generated">
            <a:extLst>
              <a:ext uri="{FF2B5EF4-FFF2-40B4-BE49-F238E27FC236}">
                <a16:creationId xmlns:a16="http://schemas.microsoft.com/office/drawing/2014/main" id="{CC9055A4-4272-1062-D65C-98DF10FCAC5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7870" y="2086575"/>
            <a:ext cx="1767478" cy="1767478"/>
          </a:xfrm>
          <a:prstGeom prst="rect">
            <a:avLst/>
          </a:prstGeom>
        </p:spPr>
      </p:pic>
      <p:pic>
        <p:nvPicPr>
          <p:cNvPr id="57" name="Picture 56" descr="A logo with orange and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C50BFA4D-E41C-7C05-7AE4-221EDD4FE28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12785" y="4231650"/>
            <a:ext cx="1567499" cy="1011148"/>
          </a:xfrm>
          <a:prstGeom prst="rect">
            <a:avLst/>
          </a:prstGeom>
        </p:spPr>
      </p:pic>
      <p:grpSp>
        <p:nvGrpSpPr>
          <p:cNvPr id="59" name="Group 58">
            <a:extLst>
              <a:ext uri="{FF2B5EF4-FFF2-40B4-BE49-F238E27FC236}">
                <a16:creationId xmlns:a16="http://schemas.microsoft.com/office/drawing/2014/main" id="{1FEBA406-336B-63FB-C353-14F9C7EA9518}"/>
              </a:ext>
            </a:extLst>
          </p:cNvPr>
          <p:cNvGrpSpPr/>
          <p:nvPr/>
        </p:nvGrpSpPr>
        <p:grpSpPr>
          <a:xfrm>
            <a:off x="5253217" y="1927169"/>
            <a:ext cx="3905687" cy="3573947"/>
            <a:chOff x="4773977" y="1927169"/>
            <a:chExt cx="3905687" cy="3573947"/>
          </a:xfrm>
        </p:grpSpPr>
        <p:pic>
          <p:nvPicPr>
            <p:cNvPr id="60" name="Picture 59" descr="A computer screen with a blue screen&#10;&#10;Description automatically generated">
              <a:extLst>
                <a:ext uri="{FF2B5EF4-FFF2-40B4-BE49-F238E27FC236}">
                  <a16:creationId xmlns:a16="http://schemas.microsoft.com/office/drawing/2014/main" id="{F11525D0-447C-2CD4-F8E9-F45E795DBA5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773977" y="1927169"/>
              <a:ext cx="3905687" cy="3573947"/>
            </a:xfrm>
            <a:prstGeom prst="rect">
              <a:avLst/>
            </a:prstGeom>
          </p:spPr>
        </p:pic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A7051C6D-78B1-59B7-B9BC-3EBEC011A325}"/>
                </a:ext>
              </a:extLst>
            </p:cNvPr>
            <p:cNvSpPr/>
            <p:nvPr/>
          </p:nvSpPr>
          <p:spPr>
            <a:xfrm>
              <a:off x="5620241" y="2482055"/>
              <a:ext cx="2080350" cy="817158"/>
            </a:xfrm>
            <a:prstGeom prst="rect">
              <a:avLst/>
            </a:prstGeom>
            <a:solidFill>
              <a:srgbClr val="01418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/>
                  <a:ea typeface="+mn-ea"/>
                  <a:cs typeface="+mn-cs"/>
                </a:rPr>
                <a:t> </a:t>
              </a:r>
            </a:p>
          </p:txBody>
        </p:sp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EF421D3E-7995-26AF-CF10-33BB35995F2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48482" y="2655817"/>
              <a:ext cx="1218766" cy="491726"/>
            </a:xfrm>
            <a:prstGeom prst="rect">
              <a:avLst/>
            </a:prstGeom>
          </p:spPr>
        </p:pic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56696D23-0EF0-7C20-D99D-C68772852727}"/>
                </a:ext>
              </a:extLst>
            </p:cNvPr>
            <p:cNvSpPr/>
            <p:nvPr/>
          </p:nvSpPr>
          <p:spPr>
            <a:xfrm>
              <a:off x="5609728" y="3296832"/>
              <a:ext cx="2080350" cy="81715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/>
                  <a:ea typeface="+mn-ea"/>
                  <a:cs typeface="+mn-cs"/>
                </a:rPr>
                <a:t> </a:t>
              </a:r>
            </a:p>
          </p:txBody>
        </p:sp>
        <p:pic>
          <p:nvPicPr>
            <p:cNvPr id="1024" name="Picture 1023">
              <a:extLst>
                <a:ext uri="{FF2B5EF4-FFF2-40B4-BE49-F238E27FC236}">
                  <a16:creationId xmlns:a16="http://schemas.microsoft.com/office/drawing/2014/main" id="{F88F488C-16AD-9784-A4AE-1BF536324C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49679" y="3361158"/>
              <a:ext cx="1217568" cy="686891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9525E048-F11C-88F7-7DCF-4621B519458A}"/>
              </a:ext>
            </a:extLst>
          </p:cNvPr>
          <p:cNvSpPr txBox="1"/>
          <p:nvPr/>
        </p:nvSpPr>
        <p:spPr>
          <a:xfrm>
            <a:off x="6044317" y="2420599"/>
            <a:ext cx="10030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former</a:t>
            </a:r>
            <a:endParaRPr kumimoji="0" lang="nl-BE" sz="16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08564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F7F3778-A224-97A9-5AC5-33820C81C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costs in ADF</a:t>
            </a:r>
            <a:endParaRPr lang="nl-B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223160-7E07-846F-1955-F8B0CEC2C7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3159" y="1182387"/>
            <a:ext cx="9586791" cy="538780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E41CC24-6F99-AE3C-4F0E-D4F909AC8E39}"/>
              </a:ext>
            </a:extLst>
          </p:cNvPr>
          <p:cNvSpPr txBox="1"/>
          <p:nvPr/>
        </p:nvSpPr>
        <p:spPr>
          <a:xfrm>
            <a:off x="6400800" y="123610"/>
            <a:ext cx="579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https://youtube.com/watch?v=Fct1dcZMyWs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9543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0A925C7F-DC41-244E-985A-B5DACDDC48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7200" dirty="0"/>
              <a:t>ALL ACTIVITIES ARE PRO-RATED BY THE </a:t>
            </a:r>
            <a:r>
              <a:rPr lang="en-US" sz="7200" b="1" dirty="0"/>
              <a:t>MINUTE</a:t>
            </a:r>
          </a:p>
          <a:p>
            <a:pPr marL="0" indent="0">
              <a:buNone/>
            </a:pPr>
            <a:r>
              <a:rPr lang="en-US" sz="7200" dirty="0"/>
              <a:t>AND ROUNDED </a:t>
            </a:r>
            <a:r>
              <a:rPr lang="en-US" sz="7200" b="1" dirty="0"/>
              <a:t>UP</a:t>
            </a:r>
            <a:endParaRPr lang="nl-BE" sz="7200" b="1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4118D94C-15E2-B492-548E-21D591FF2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important to remember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964894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73147B3-5414-55BA-D9BE-E27BF1840A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AE1C2F0-6866-4384-C10C-534A7F5984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that’s 2 minutes right there</a:t>
            </a:r>
            <a:endParaRPr lang="nl-B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586598-389D-2950-61C3-3033225F8D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2037" y="2953438"/>
            <a:ext cx="7407925" cy="1642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220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8557147-512F-08EE-F1A7-0E77A9622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  <a:endParaRPr lang="nl-B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B17515-57BD-2EEA-21F2-5FF4FC5FC8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2361" y="1257734"/>
            <a:ext cx="7232007" cy="4938188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EEA4157-0914-CF43-360C-BF07D884960B}"/>
              </a:ext>
            </a:extLst>
          </p:cNvPr>
          <p:cNvCxnSpPr>
            <a:cxnSpLocks/>
          </p:cNvCxnSpPr>
          <p:nvPr/>
        </p:nvCxnSpPr>
        <p:spPr>
          <a:xfrm flipH="1">
            <a:off x="6795689" y="4025403"/>
            <a:ext cx="2110300" cy="1333500"/>
          </a:xfrm>
          <a:prstGeom prst="straightConnector1">
            <a:avLst/>
          </a:prstGeom>
          <a:noFill/>
          <a:ln w="44450">
            <a:solidFill>
              <a:srgbClr val="FF0000"/>
            </a:solidFill>
            <a:headEnd type="none"/>
            <a:tailEnd type="triangle"/>
          </a:ln>
        </p:spPr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5AE62BF-777C-B1B1-DEED-286E2FF612F8}"/>
              </a:ext>
            </a:extLst>
          </p:cNvPr>
          <p:cNvSpPr txBox="1"/>
          <p:nvPr/>
        </p:nvSpPr>
        <p:spPr>
          <a:xfrm>
            <a:off x="8812519" y="3194406"/>
            <a:ext cx="35778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2 minutes and 23 seconds runtime</a:t>
            </a:r>
            <a:endParaRPr lang="nl-BE" sz="2400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2702DF-EE9F-1988-3458-B0195071820C}"/>
              </a:ext>
            </a:extLst>
          </p:cNvPr>
          <p:cNvSpPr txBox="1"/>
          <p:nvPr/>
        </p:nvSpPr>
        <p:spPr>
          <a:xfrm>
            <a:off x="6134215" y="5019178"/>
            <a:ext cx="661474" cy="1176744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137338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9EA46B-5D6C-4A93-AA53-C2C22BA17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  <a:endParaRPr lang="nl-B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30768E-D85A-923E-FC87-BBD292A60F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047" y="1572818"/>
            <a:ext cx="6506316" cy="2985251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967089D-10DF-6CE4-ED61-50CA75F2F7C2}"/>
              </a:ext>
            </a:extLst>
          </p:cNvPr>
          <p:cNvCxnSpPr>
            <a:cxnSpLocks/>
          </p:cNvCxnSpPr>
          <p:nvPr/>
        </p:nvCxnSpPr>
        <p:spPr>
          <a:xfrm flipV="1">
            <a:off x="2922252" y="4198919"/>
            <a:ext cx="1343025" cy="765175"/>
          </a:xfrm>
          <a:prstGeom prst="straightConnector1">
            <a:avLst/>
          </a:prstGeom>
          <a:noFill/>
          <a:ln w="44450">
            <a:solidFill>
              <a:srgbClr val="FF0000"/>
            </a:solidFill>
            <a:headEnd type="none"/>
            <a:tailEnd type="triangle"/>
          </a:ln>
        </p:spPr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3FFC84B-0E9C-02F2-8FA5-6AD07DFF5C7F}"/>
              </a:ext>
            </a:extLst>
          </p:cNvPr>
          <p:cNvSpPr txBox="1"/>
          <p:nvPr/>
        </p:nvSpPr>
        <p:spPr>
          <a:xfrm>
            <a:off x="1466706" y="4842154"/>
            <a:ext cx="35778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1 minute</a:t>
            </a:r>
            <a:endParaRPr lang="nl-BE" sz="2400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BC08D7-2592-17A3-2988-E6250F07C5E3}"/>
              </a:ext>
            </a:extLst>
          </p:cNvPr>
          <p:cNvSpPr txBox="1"/>
          <p:nvPr/>
        </p:nvSpPr>
        <p:spPr>
          <a:xfrm>
            <a:off x="4265278" y="3998893"/>
            <a:ext cx="476250" cy="243293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nl-B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171392-09FE-8530-220A-A40FD4597DA3}"/>
              </a:ext>
            </a:extLst>
          </p:cNvPr>
          <p:cNvSpPr txBox="1"/>
          <p:nvPr/>
        </p:nvSpPr>
        <p:spPr>
          <a:xfrm>
            <a:off x="4265277" y="4256878"/>
            <a:ext cx="476250" cy="243293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nl-BE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84A7BDC-2C10-A21C-6A1B-492A794A9CA6}"/>
              </a:ext>
            </a:extLst>
          </p:cNvPr>
          <p:cNvCxnSpPr>
            <a:cxnSpLocks/>
          </p:cNvCxnSpPr>
          <p:nvPr/>
        </p:nvCxnSpPr>
        <p:spPr>
          <a:xfrm flipV="1">
            <a:off x="2922252" y="4529494"/>
            <a:ext cx="1343025" cy="765175"/>
          </a:xfrm>
          <a:prstGeom prst="straightConnector1">
            <a:avLst/>
          </a:prstGeom>
          <a:noFill/>
          <a:ln w="44450">
            <a:solidFill>
              <a:srgbClr val="FF0000"/>
            </a:solidFill>
            <a:headEnd type="none"/>
            <a:tailEnd type="triangle"/>
          </a:ln>
        </p:spPr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1150CB8-E4C7-DBDE-F2FA-83913AF371ED}"/>
              </a:ext>
            </a:extLst>
          </p:cNvPr>
          <p:cNvSpPr txBox="1"/>
          <p:nvPr/>
        </p:nvSpPr>
        <p:spPr>
          <a:xfrm>
            <a:off x="1466706" y="5201304"/>
            <a:ext cx="19222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2 minutes</a:t>
            </a:r>
            <a:endParaRPr lang="nl-BE" sz="2400" dirty="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D5EF3A-2647-8295-0394-EE0DC4DE5781}"/>
              </a:ext>
            </a:extLst>
          </p:cNvPr>
          <p:cNvSpPr txBox="1"/>
          <p:nvPr/>
        </p:nvSpPr>
        <p:spPr>
          <a:xfrm>
            <a:off x="7275176" y="818752"/>
            <a:ext cx="4695825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Orchestration (Azure-IR): $0.001/run</a:t>
            </a:r>
          </a:p>
          <a:p>
            <a:endParaRPr lang="en-US" dirty="0"/>
          </a:p>
          <a:p>
            <a:r>
              <a:rPr lang="en-US" dirty="0"/>
              <a:t>Pipeline (Azure-IR): $0.005/hour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$0,0000835/run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External (Azure-IR): $0.00025/hour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$0,000008325/run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en-US" dirty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en-US" dirty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en-US" dirty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en-US" dirty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Data Movement (Azure-IR): $0,25/hour</a:t>
            </a:r>
          </a:p>
          <a:p>
            <a:r>
              <a:rPr lang="en-US" dirty="0">
                <a:sym typeface="Wingdings" panose="05000000000000000000" pitchFamily="2" charset="2"/>
              </a:rPr>
              <a:t> 2 * 1.6667 * $0.25 = $0,83335/run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olidFill>
                  <a:srgbClr val="00188F"/>
                </a:solidFill>
                <a:sym typeface="Wingdings" panose="05000000000000000000" pitchFamily="2" charset="2"/>
              </a:rPr>
              <a:t>$0,834441825 / run</a:t>
            </a:r>
          </a:p>
          <a:p>
            <a:r>
              <a:rPr lang="en-US" dirty="0">
                <a:solidFill>
                  <a:srgbClr val="00188F"/>
                </a:solidFill>
                <a:sym typeface="Wingdings" panose="05000000000000000000" pitchFamily="2" charset="2"/>
              </a:rPr>
              <a:t>once every day:        $25.03</a:t>
            </a:r>
          </a:p>
          <a:p>
            <a:r>
              <a:rPr lang="en-US" dirty="0">
                <a:solidFill>
                  <a:srgbClr val="00188F"/>
                </a:solidFill>
                <a:sym typeface="Wingdings" panose="05000000000000000000" pitchFamily="2" charset="2"/>
              </a:rPr>
              <a:t>once every hour:     $600.80</a:t>
            </a:r>
          </a:p>
          <a:p>
            <a:r>
              <a:rPr lang="en-US" dirty="0">
                <a:solidFill>
                  <a:srgbClr val="00188F"/>
                </a:solidFill>
                <a:sym typeface="Wingdings" panose="05000000000000000000" pitchFamily="2" charset="2"/>
              </a:rPr>
              <a:t>once every 5 min: </a:t>
            </a:r>
            <a:r>
              <a:rPr lang="en-US" sz="1100" dirty="0">
                <a:solidFill>
                  <a:srgbClr val="00188F"/>
                </a:solidFill>
                <a:sym typeface="Wingdings" panose="05000000000000000000" pitchFamily="2" charset="2"/>
              </a:rPr>
              <a:t> </a:t>
            </a:r>
            <a:r>
              <a:rPr lang="en-US" dirty="0">
                <a:solidFill>
                  <a:srgbClr val="00188F"/>
                </a:solidFill>
                <a:sym typeface="Wingdings" panose="05000000000000000000" pitchFamily="2" charset="2"/>
              </a:rPr>
              <a:t>$7209.58</a:t>
            </a:r>
          </a:p>
          <a:p>
            <a:endParaRPr lang="nl-BE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1F0BA46-46FA-36F3-638D-757C054E5973}"/>
              </a:ext>
            </a:extLst>
          </p:cNvPr>
          <p:cNvSpPr txBox="1"/>
          <p:nvPr/>
        </p:nvSpPr>
        <p:spPr>
          <a:xfrm>
            <a:off x="4265277" y="3733593"/>
            <a:ext cx="476250" cy="243293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nl-BE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C46554C-59B5-0201-2FBE-ED6EA27F4017}"/>
              </a:ext>
            </a:extLst>
          </p:cNvPr>
          <p:cNvCxnSpPr>
            <a:cxnSpLocks/>
          </p:cNvCxnSpPr>
          <p:nvPr/>
        </p:nvCxnSpPr>
        <p:spPr>
          <a:xfrm flipH="1" flipV="1">
            <a:off x="4741527" y="3855239"/>
            <a:ext cx="866775" cy="1056842"/>
          </a:xfrm>
          <a:prstGeom prst="straightConnector1">
            <a:avLst/>
          </a:prstGeom>
          <a:noFill/>
          <a:ln w="44450">
            <a:solidFill>
              <a:srgbClr val="FF0000"/>
            </a:solidFill>
            <a:headEnd type="none"/>
            <a:tailEnd type="triangle"/>
          </a:ln>
        </p:spPr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3D5A581-C6C7-8BA5-07B5-F29BDE85F2D9}"/>
              </a:ext>
            </a:extLst>
          </p:cNvPr>
          <p:cNvSpPr txBox="1"/>
          <p:nvPr/>
        </p:nvSpPr>
        <p:spPr>
          <a:xfrm>
            <a:off x="4896211" y="4918806"/>
            <a:ext cx="21789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100 minutes!</a:t>
            </a:r>
            <a:endParaRPr lang="nl-BE" sz="2400" dirty="0">
              <a:solidFill>
                <a:srgbClr val="FF0000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C8BA570-9D6C-D37F-A001-4EAFBA8A15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6223" y="3023807"/>
            <a:ext cx="4427604" cy="823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643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1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1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1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1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8" grpId="0" animBg="1"/>
      <p:bldP spid="10" grpId="0"/>
      <p:bldP spid="12" grpId="0" animBg="1"/>
      <p:bldP spid="1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4D4E6E3-DCC9-C9F2-545F-4B2392BB7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757" y="500826"/>
            <a:ext cx="11087019" cy="956186"/>
          </a:xfrm>
        </p:spPr>
        <p:txBody>
          <a:bodyPr>
            <a:normAutofit/>
          </a:bodyPr>
          <a:lstStyle/>
          <a:p>
            <a:r>
              <a:rPr lang="en-US" dirty="0"/>
              <a:t>50% cost saving with one single config</a:t>
            </a:r>
            <a:endParaRPr lang="nl-B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0BCE96-1F54-506D-22C5-5D31E531CC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14" y="1767528"/>
            <a:ext cx="10896571" cy="409891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585AD1C-5DFD-B97F-8917-59665A4BEF31}"/>
              </a:ext>
            </a:extLst>
          </p:cNvPr>
          <p:cNvSpPr txBox="1"/>
          <p:nvPr/>
        </p:nvSpPr>
        <p:spPr>
          <a:xfrm>
            <a:off x="3293479" y="3718559"/>
            <a:ext cx="437274" cy="341377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521530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CA22F78-74E7-4933-2061-062EA0B61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minimize number of activities</a:t>
            </a:r>
            <a:endParaRPr lang="nl-B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A37047-D2E9-CA2C-25BA-DF6F6F91AB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0825" y="1457011"/>
            <a:ext cx="7530349" cy="5089089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3A44112-E11C-252B-7D0D-A6A7A52BF194}"/>
              </a:ext>
            </a:extLst>
          </p:cNvPr>
          <p:cNvCxnSpPr>
            <a:cxnSpLocks/>
          </p:cNvCxnSpPr>
          <p:nvPr/>
        </p:nvCxnSpPr>
        <p:spPr>
          <a:xfrm>
            <a:off x="3938016" y="2865120"/>
            <a:ext cx="1970648" cy="2987040"/>
          </a:xfrm>
          <a:prstGeom prst="straightConnector1">
            <a:avLst/>
          </a:prstGeom>
          <a:noFill/>
          <a:ln w="44450">
            <a:solidFill>
              <a:srgbClr val="FF0000"/>
            </a:solidFill>
            <a:headEnd type="none"/>
            <a:tailEnd type="triangle"/>
          </a:ln>
        </p:spPr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106F306-2230-A10A-5DA8-E8EE7463F484}"/>
              </a:ext>
            </a:extLst>
          </p:cNvPr>
          <p:cNvSpPr txBox="1"/>
          <p:nvPr/>
        </p:nvSpPr>
        <p:spPr>
          <a:xfrm>
            <a:off x="1288219" y="4001555"/>
            <a:ext cx="35778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directly refer to lookup output instead</a:t>
            </a:r>
            <a:endParaRPr lang="nl-BE" sz="2400" dirty="0">
              <a:solidFill>
                <a:srgbClr val="FF0000"/>
              </a:solidFill>
            </a:endParaRPr>
          </a:p>
        </p:txBody>
      </p:sp>
      <p:pic>
        <p:nvPicPr>
          <p:cNvPr id="2050" name="Picture 2" descr="Delete Images – Browse 213,116 Stock Photos, Vectors, and Video | Adobe  Stock">
            <a:extLst>
              <a:ext uri="{FF2B5EF4-FFF2-40B4-BE49-F238E27FC236}">
                <a16:creationId xmlns:a16="http://schemas.microsoft.com/office/drawing/2014/main" id="{0FA0A3ED-4301-BF37-C76C-2502C28D88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7745" y="1589398"/>
            <a:ext cx="1901838" cy="1901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8592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193A07E-C9F1-F989-DEA2-18BA91227E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preferably to something that doesn’t have pricing per minute</a:t>
            </a:r>
          </a:p>
          <a:p>
            <a:r>
              <a:rPr lang="en-US" dirty="0"/>
              <a:t>such as an Azure SQL DB</a:t>
            </a:r>
          </a:p>
          <a:p>
            <a:pPr lvl="1"/>
            <a:r>
              <a:rPr lang="nl-BE" dirty="0" err="1"/>
              <a:t>scale</a:t>
            </a:r>
            <a:r>
              <a:rPr lang="nl-BE" dirty="0"/>
              <a:t> up </a:t>
            </a:r>
            <a:r>
              <a:rPr lang="nl-BE" dirty="0" err="1"/>
              <a:t>before</a:t>
            </a:r>
            <a:r>
              <a:rPr lang="nl-BE" dirty="0"/>
              <a:t> ELT</a:t>
            </a:r>
          </a:p>
          <a:p>
            <a:pPr lvl="1"/>
            <a:r>
              <a:rPr lang="nl-BE" dirty="0" err="1"/>
              <a:t>scale</a:t>
            </a:r>
            <a:r>
              <a:rPr lang="nl-BE" dirty="0"/>
              <a:t> down </a:t>
            </a:r>
            <a:r>
              <a:rPr lang="nl-BE" dirty="0" err="1"/>
              <a:t>once</a:t>
            </a:r>
            <a:r>
              <a:rPr lang="nl-BE" dirty="0"/>
              <a:t> ELT is </a:t>
            </a:r>
            <a:r>
              <a:rPr lang="nl-BE" dirty="0" err="1"/>
              <a:t>done</a:t>
            </a:r>
            <a:endParaRPr lang="nl-BE" dirty="0"/>
          </a:p>
          <a:p>
            <a:pPr lvl="1"/>
            <a:endParaRPr lang="nl-BE" dirty="0"/>
          </a:p>
          <a:p>
            <a:endParaRPr lang="nl-BE" dirty="0"/>
          </a:p>
          <a:p>
            <a:r>
              <a:rPr lang="nl-BE" dirty="0"/>
              <a:t>or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compute</a:t>
            </a:r>
            <a:r>
              <a:rPr lang="nl-BE" dirty="0"/>
              <a:t> </a:t>
            </a:r>
            <a:r>
              <a:rPr lang="nl-BE" dirty="0" err="1"/>
              <a:t>that</a:t>
            </a:r>
            <a:r>
              <a:rPr lang="nl-BE" dirty="0"/>
              <a:t> is </a:t>
            </a:r>
            <a:r>
              <a:rPr lang="nl-BE" dirty="0" err="1"/>
              <a:t>just</a:t>
            </a:r>
            <a:r>
              <a:rPr lang="nl-BE" dirty="0"/>
              <a:t> </a:t>
            </a:r>
            <a:r>
              <a:rPr lang="nl-BE" dirty="0" err="1"/>
              <a:t>cheaper</a:t>
            </a:r>
            <a:endParaRPr lang="nl-BE" dirty="0"/>
          </a:p>
          <a:p>
            <a:r>
              <a:rPr lang="nl-BE" dirty="0"/>
              <a:t>Azure </a:t>
            </a:r>
            <a:r>
              <a:rPr lang="nl-BE" dirty="0" err="1"/>
              <a:t>Functions</a:t>
            </a:r>
            <a:r>
              <a:rPr lang="nl-BE" dirty="0"/>
              <a:t> or Azure Logic Apps are </a:t>
            </a:r>
            <a:r>
              <a:rPr lang="nl-BE" dirty="0" err="1"/>
              <a:t>good</a:t>
            </a:r>
            <a:r>
              <a:rPr lang="nl-BE" dirty="0"/>
              <a:t> </a:t>
            </a:r>
            <a:r>
              <a:rPr lang="nl-BE" dirty="0" err="1"/>
              <a:t>alternatives</a:t>
            </a:r>
            <a:endParaRPr lang="nl-BE" dirty="0"/>
          </a:p>
          <a:p>
            <a:pPr lvl="1"/>
            <a:r>
              <a:rPr lang="nl-BE" dirty="0" err="1"/>
              <a:t>for</a:t>
            </a:r>
            <a:r>
              <a:rPr lang="nl-BE" dirty="0"/>
              <a:t> smaller </a:t>
            </a:r>
            <a:r>
              <a:rPr lang="nl-BE" dirty="0" err="1"/>
              <a:t>workloads</a:t>
            </a:r>
            <a:endParaRPr lang="nl-BE" dirty="0"/>
          </a:p>
          <a:p>
            <a:r>
              <a:rPr lang="nl-BE" dirty="0" err="1"/>
              <a:t>for</a:t>
            </a:r>
            <a:r>
              <a:rPr lang="nl-BE" dirty="0"/>
              <a:t> </a:t>
            </a:r>
            <a:r>
              <a:rPr lang="nl-BE" dirty="0" err="1"/>
              <a:t>bigger</a:t>
            </a:r>
            <a:r>
              <a:rPr lang="nl-BE" dirty="0"/>
              <a:t> </a:t>
            </a:r>
            <a:r>
              <a:rPr lang="nl-BE" dirty="0" err="1"/>
              <a:t>workloads</a:t>
            </a:r>
            <a:r>
              <a:rPr lang="nl-BE" dirty="0"/>
              <a:t>, </a:t>
            </a:r>
            <a:r>
              <a:rPr lang="nl-BE" dirty="0" err="1"/>
              <a:t>maybe</a:t>
            </a:r>
            <a:r>
              <a:rPr lang="nl-BE" dirty="0"/>
              <a:t> </a:t>
            </a:r>
            <a:r>
              <a:rPr lang="nl-BE" dirty="0" err="1"/>
              <a:t>consider</a:t>
            </a:r>
            <a:r>
              <a:rPr lang="nl-BE" dirty="0"/>
              <a:t> </a:t>
            </a:r>
            <a:r>
              <a:rPr lang="nl-BE" dirty="0" err="1"/>
              <a:t>using</a:t>
            </a:r>
            <a:r>
              <a:rPr lang="nl-BE" dirty="0"/>
              <a:t> a </a:t>
            </a:r>
            <a:r>
              <a:rPr lang="nl-BE" dirty="0" err="1"/>
              <a:t>self-hosted</a:t>
            </a:r>
            <a:r>
              <a:rPr lang="nl-BE" dirty="0"/>
              <a:t> IR in a VM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2337E40-4DCE-8F2C-0218-C39A7B0AD1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757" y="500826"/>
            <a:ext cx="10367691" cy="956186"/>
          </a:xfrm>
        </p:spPr>
        <p:txBody>
          <a:bodyPr>
            <a:normAutofit/>
          </a:bodyPr>
          <a:lstStyle/>
          <a:p>
            <a:r>
              <a:rPr lang="en-US" dirty="0"/>
              <a:t>move compute to somewhere else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7014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5699167-48E6-637A-4C04-A104B45563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6757" y="1893022"/>
            <a:ext cx="7173387" cy="2670025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6779E57-D2B5-B6A9-864B-F6159BECD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Functions</a:t>
            </a:r>
            <a:endParaRPr lang="nl-B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9913E4-1DA9-4951-AC8B-30E4F15AD934}"/>
              </a:ext>
            </a:extLst>
          </p:cNvPr>
          <p:cNvSpPr txBox="1"/>
          <p:nvPr/>
        </p:nvSpPr>
        <p:spPr>
          <a:xfrm>
            <a:off x="3134982" y="2089713"/>
            <a:ext cx="2010041" cy="2276642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nl-B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62B69E-FBCC-2EF7-9829-299F91808D15}"/>
              </a:ext>
            </a:extLst>
          </p:cNvPr>
          <p:cNvSpPr txBox="1"/>
          <p:nvPr/>
        </p:nvSpPr>
        <p:spPr>
          <a:xfrm>
            <a:off x="8273668" y="5149422"/>
            <a:ext cx="30745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don’t forget your dev costs</a:t>
            </a:r>
            <a:endParaRPr lang="nl-BE" sz="2400" dirty="0">
              <a:solidFill>
                <a:srgbClr val="FF00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1748BAB-B9F3-A197-D2AF-022676818396}"/>
              </a:ext>
            </a:extLst>
          </p:cNvPr>
          <p:cNvSpPr txBox="1"/>
          <p:nvPr/>
        </p:nvSpPr>
        <p:spPr>
          <a:xfrm>
            <a:off x="5233012" y="5210978"/>
            <a:ext cx="3040656" cy="76944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FF0000"/>
                </a:solidFill>
              </a:rPr>
              <a:t>CAUTION!</a:t>
            </a:r>
            <a:endParaRPr lang="en-BE" sz="4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6296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2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E35AEA8-EDB4-B209-8977-3C49EB9CBF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757" y="981170"/>
            <a:ext cx="5401751" cy="48956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81BC905-6447-AE37-C6C6-D856DBD1A6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5083" y="1384203"/>
            <a:ext cx="5057274" cy="449262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8E1925A-99FE-D88E-91E5-098FFA6E5AA9}"/>
              </a:ext>
            </a:extLst>
          </p:cNvPr>
          <p:cNvSpPr txBox="1"/>
          <p:nvPr/>
        </p:nvSpPr>
        <p:spPr>
          <a:xfrm>
            <a:off x="780182" y="3051672"/>
            <a:ext cx="4474864" cy="377328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nl-B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BAB3B50-01D9-CAF7-BF8D-63F7DF887625}"/>
              </a:ext>
            </a:extLst>
          </p:cNvPr>
          <p:cNvSpPr txBox="1"/>
          <p:nvPr/>
        </p:nvSpPr>
        <p:spPr>
          <a:xfrm>
            <a:off x="780182" y="5032872"/>
            <a:ext cx="4474864" cy="377328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nl-B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195CB9-42CF-EFF0-1D38-EB11F781ECBB}"/>
              </a:ext>
            </a:extLst>
          </p:cNvPr>
          <p:cNvSpPr txBox="1"/>
          <p:nvPr/>
        </p:nvSpPr>
        <p:spPr>
          <a:xfrm>
            <a:off x="6361184" y="3097116"/>
            <a:ext cx="4126874" cy="377328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nl-B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A79B7B-B2C5-DD31-28F3-7E771E59A8A8}"/>
              </a:ext>
            </a:extLst>
          </p:cNvPr>
          <p:cNvSpPr txBox="1"/>
          <p:nvPr/>
        </p:nvSpPr>
        <p:spPr>
          <a:xfrm>
            <a:off x="6361184" y="5419843"/>
            <a:ext cx="4126874" cy="377328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129526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8FA2E2-A4FB-6367-8BBF-D9DD778E901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What is ADF?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84E87D-9821-D86A-F736-0ABD0C5FA56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01</a:t>
            </a:r>
            <a:endParaRPr lang="nl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D9B72C-FE1C-899D-FF7F-1664F58A19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ADF vs SSIS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0BDFB22-4C38-62A5-FC03-609D4AAC097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02</a:t>
            </a:r>
            <a:endParaRPr lang="nl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A794D7A-7DC9-EF4F-B903-7E28DC6FBF1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How to save on costs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D24DFB7-9FB6-783B-8FD7-E1F2CE62CBD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03</a:t>
            </a:r>
            <a:endParaRPr lang="nl-BE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DE0242-4264-F0DC-EFDC-5A2A8132759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What about Fabric?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40CCE38-7A04-3131-575F-456E8179D15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04</a:t>
            </a:r>
            <a:endParaRPr lang="nl-BE" dirty="0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BAA6BEA9-C080-96C4-73C9-7D9FF2B0DE4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Outline</a:t>
            </a:r>
            <a:endParaRPr lang="nl-BE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F0644A9F-335B-C50E-6614-5B9BB20DED8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95D3ACC9-E02E-A4CA-E3EA-E6F3BC27FB3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>
            <a:normAutofit fontScale="92500" lnSpcReduction="20000"/>
          </a:bodyPr>
          <a:lstStyle/>
          <a:p>
            <a:endParaRPr lang="en-BE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A9ED178C-00AC-1006-46ED-51BD64F343E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A8CA8EC8-7418-45EF-B295-1A22508CD7C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>
            <a:normAutofit fontScale="92500" lnSpcReduction="20000"/>
          </a:bodyPr>
          <a:lstStyle/>
          <a:p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76544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CFDAA41-3C21-0A0D-078C-7A7D309B26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6757" y="1457012"/>
            <a:ext cx="10515600" cy="4719952"/>
          </a:xfrm>
        </p:spPr>
        <p:txBody>
          <a:bodyPr/>
          <a:lstStyle/>
          <a:p>
            <a:r>
              <a:rPr lang="en-US" dirty="0"/>
              <a:t>If you already have the data in a database …</a:t>
            </a:r>
          </a:p>
          <a:p>
            <a:r>
              <a:rPr lang="en-US" dirty="0"/>
              <a:t>… you are paying twice for compute</a:t>
            </a:r>
            <a:endParaRPr lang="en-B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C95965A-1C3E-45FF-41CC-B4B8E0F87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Dataflows?</a:t>
            </a:r>
            <a:endParaRPr lang="en-B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C8CB16-EB0E-5845-4633-5FD3996B58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3807" y="2712220"/>
            <a:ext cx="4381500" cy="330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106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76AFA9D-9A70-D4A7-4E6C-1E3CB76D27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Azure Cost Analysis</a:t>
            </a:r>
          </a:p>
          <a:p>
            <a:r>
              <a:rPr lang="en-US" dirty="0"/>
              <a:t>Or your billing report</a:t>
            </a:r>
            <a:endParaRPr lang="en-B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3F29F95-49CA-ED95-9415-ABBF9EF9C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 insights in costs</a:t>
            </a:r>
            <a:endParaRPr lang="en-B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98C7B6-EF2E-59C4-0759-F8A6589771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6086" y="2791446"/>
            <a:ext cx="6599492" cy="2430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5398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5898A6-85CE-32DD-8370-A80ABA603D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F59ADEBA-809A-08C3-94B3-64B9ED2F3B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612" y="799151"/>
            <a:ext cx="9084585" cy="1903106"/>
          </a:xfrm>
        </p:spPr>
        <p:txBody>
          <a:bodyPr/>
          <a:lstStyle/>
          <a:p>
            <a:r>
              <a:rPr lang="en-US" dirty="0"/>
              <a:t>What about Fabric?</a:t>
            </a:r>
            <a:endParaRPr lang="en-BE" dirty="0"/>
          </a:p>
        </p:txBody>
      </p:sp>
      <p:sp>
        <p:nvSpPr>
          <p:cNvPr id="16" name="Subtitle 15">
            <a:extLst>
              <a:ext uri="{FF2B5EF4-FFF2-40B4-BE49-F238E27FC236}">
                <a16:creationId xmlns:a16="http://schemas.microsoft.com/office/drawing/2014/main" id="{5F85F909-1CAF-09BC-581C-4294F2BD7EF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835710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76EC569-1B26-1B3F-5C6B-5A17F43F7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Fabric uses CU consumption</a:t>
            </a:r>
            <a:endParaRPr lang="en-B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EFCA92C-E1C2-076B-645E-DA952A86A8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Only two types of activities:</a:t>
            </a:r>
          </a:p>
          <a:p>
            <a:pPr lvl="1"/>
            <a:r>
              <a:rPr lang="en-US" dirty="0"/>
              <a:t>Data movement – </a:t>
            </a:r>
            <a:r>
              <a:rPr lang="en-US" b="1" dirty="0"/>
              <a:t>1,5</a:t>
            </a:r>
            <a:r>
              <a:rPr lang="en-US" dirty="0"/>
              <a:t> CU hours</a:t>
            </a:r>
          </a:p>
          <a:p>
            <a:pPr lvl="1"/>
            <a:r>
              <a:rPr lang="en-US" dirty="0"/>
              <a:t>Data orchestration – 0,0056 CU hours per activity run</a:t>
            </a:r>
          </a:p>
          <a:p>
            <a:pPr lvl="1"/>
            <a:r>
              <a:rPr lang="en-US" dirty="0"/>
              <a:t>In </a:t>
            </a:r>
            <a:r>
              <a:rPr lang="en-US" dirty="0">
                <a:hlinkClick r:id="rId3"/>
              </a:rPr>
              <a:t>docs</a:t>
            </a:r>
            <a:r>
              <a:rPr lang="en-US" dirty="0"/>
              <a:t>, 1 CU hour = </a:t>
            </a:r>
            <a:r>
              <a:rPr lang="en-US" b="1" dirty="0"/>
              <a:t>$0,18</a:t>
            </a:r>
          </a:p>
          <a:p>
            <a:pPr lvl="1"/>
            <a:endParaRPr lang="en-US" dirty="0"/>
          </a:p>
          <a:p>
            <a:r>
              <a:rPr lang="en-US" dirty="0"/>
              <a:t>Copying 1TB of data to a warehouse</a:t>
            </a:r>
          </a:p>
          <a:p>
            <a:pPr lvl="1"/>
            <a:r>
              <a:rPr lang="en-US" dirty="0"/>
              <a:t>Takes about 11 minutes (662 seconds)</a:t>
            </a:r>
          </a:p>
          <a:p>
            <a:pPr lvl="1"/>
            <a:r>
              <a:rPr lang="en-US" dirty="0"/>
              <a:t>“intelligent throughput optimization” was 4</a:t>
            </a:r>
          </a:p>
          <a:p>
            <a:pPr lvl="1"/>
            <a:r>
              <a:rPr lang="en-US" dirty="0"/>
              <a:t>Utilized CU hours = 4 * 1,5 * (11/60) = 1,1 CU hours (or 3960 CU seconds)</a:t>
            </a:r>
          </a:p>
          <a:p>
            <a:pPr lvl="1"/>
            <a:r>
              <a:rPr lang="en-US" dirty="0"/>
              <a:t>1,1 CU hours * ($0,18 / CU hours) = $0,20</a:t>
            </a:r>
          </a:p>
          <a:p>
            <a:pPr lvl="1"/>
            <a:endParaRPr lang="en-US" dirty="0"/>
          </a:p>
          <a:p>
            <a:r>
              <a:rPr lang="en-US" dirty="0"/>
              <a:t>Check out the </a:t>
            </a:r>
            <a:r>
              <a:rPr lang="en-US" dirty="0">
                <a:hlinkClick r:id="rId4"/>
              </a:rPr>
              <a:t>pricing examples</a:t>
            </a:r>
            <a:r>
              <a:rPr lang="en-US" dirty="0"/>
              <a:t> (they are misleading though as they deal with only 1 copy activity)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9157288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655A14-F898-9C8A-2C43-202109686D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ADF vs Fabric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46081F-46D3-E4EB-488F-9566506A46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7010"/>
            <a:ext cx="10515600" cy="5400989"/>
          </a:xfrm>
        </p:spPr>
        <p:txBody>
          <a:bodyPr>
            <a:normAutofit/>
          </a:bodyPr>
          <a:lstStyle/>
          <a:p>
            <a:r>
              <a:rPr lang="en-US" dirty="0"/>
              <a:t>In ADF, duration matters for all activities</a:t>
            </a:r>
          </a:p>
          <a:p>
            <a:r>
              <a:rPr lang="en-US" dirty="0"/>
              <a:t>In Fabric, duration only matters for copy data activity</a:t>
            </a:r>
          </a:p>
          <a:p>
            <a:endParaRPr lang="en-US" dirty="0"/>
          </a:p>
          <a:p>
            <a:r>
              <a:rPr lang="en-US" dirty="0"/>
              <a:t>Cost of the same pipeline</a:t>
            </a:r>
          </a:p>
          <a:p>
            <a:pPr lvl="1"/>
            <a:r>
              <a:rPr lang="en-US" dirty="0"/>
              <a:t>ADF </a:t>
            </a:r>
            <a:r>
              <a:rPr lang="en-US" b="1" dirty="0"/>
              <a:t>= </a:t>
            </a:r>
            <a:r>
              <a:rPr lang="en-US" b="1" dirty="0">
                <a:sym typeface="Wingdings" panose="05000000000000000000" pitchFamily="2" charset="2"/>
              </a:rPr>
              <a:t>$0,83335 per run </a:t>
            </a:r>
            <a:r>
              <a:rPr lang="en-US" dirty="0">
                <a:sym typeface="Wingdings" panose="05000000000000000000" pitchFamily="2" charset="2"/>
              </a:rPr>
              <a:t>(with default settings: </a:t>
            </a:r>
            <a:r>
              <a:rPr lang="en-US" b="1" dirty="0">
                <a:sym typeface="Wingdings" panose="05000000000000000000" pitchFamily="2" charset="2"/>
              </a:rPr>
              <a:t>$1,66 per run</a:t>
            </a:r>
            <a:r>
              <a:rPr lang="en-US" dirty="0">
                <a:sym typeface="Wingdings" panose="05000000000000000000" pitchFamily="2" charset="2"/>
              </a:rPr>
              <a:t>)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Fabric = </a:t>
            </a:r>
            <a:r>
              <a:rPr lang="en-US" dirty="0"/>
              <a:t>36000 CUs = 10 CU hour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=&gt; 10 CU hour / (4 * 1,5) = 1,666667 hours (same as in ADF, thus 100 minutes)</a:t>
            </a:r>
            <a:br>
              <a:rPr lang="en-US" dirty="0"/>
            </a:br>
            <a:r>
              <a:rPr lang="en-US" dirty="0"/>
              <a:t>=&gt; 10 CU hour * ($0,18/CU hour) = </a:t>
            </a:r>
            <a:r>
              <a:rPr lang="en-US" b="1" dirty="0"/>
              <a:t>$1,8 per run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Fabric is about 8% more expensive (keep in mind you pay for the capacity running)</a:t>
            </a:r>
            <a:endParaRPr lang="en-B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4BE22F-2BD7-627C-3CE1-D27AE51F4D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1758" y="3883664"/>
            <a:ext cx="6617977" cy="1252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645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A66A9FB-463B-9E25-ED20-D36959E12FD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sz="8000" dirty="0"/>
              <a:t> </a:t>
            </a:r>
            <a:br>
              <a:rPr lang="en-US" sz="16600" dirty="0"/>
            </a:br>
            <a:r>
              <a:rPr lang="en-US" sz="16600" dirty="0"/>
              <a:t>conclusion</a:t>
            </a:r>
            <a:endParaRPr lang="nl-BE" sz="16600" dirty="0"/>
          </a:p>
        </p:txBody>
      </p:sp>
    </p:spTree>
    <p:extLst>
      <p:ext uri="{BB962C8B-B14F-4D97-AF65-F5344CB8AC3E}">
        <p14:creationId xmlns:p14="http://schemas.microsoft.com/office/powerpoint/2010/main" val="1395989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9D5DC25-4BBE-0376-0A54-3ED41D1D1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  <a:endParaRPr lang="nl-BE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B5AEEA-3911-E5CE-F922-71918C7323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7010"/>
            <a:ext cx="10515600" cy="540098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ADF is not a streaming service</a:t>
            </a:r>
          </a:p>
          <a:p>
            <a:r>
              <a:rPr lang="en-US" dirty="0"/>
              <a:t>you pay for each activity at least one minute</a:t>
            </a:r>
          </a:p>
          <a:p>
            <a:r>
              <a:rPr lang="en-US" dirty="0"/>
              <a:t>copy activity is the most expensive one</a:t>
            </a:r>
          </a:p>
          <a:p>
            <a:r>
              <a:rPr lang="en-US" dirty="0"/>
              <a:t>try to avoid VNET integration if it is not really needed</a:t>
            </a:r>
          </a:p>
          <a:p>
            <a:r>
              <a:rPr lang="en-US" dirty="0"/>
              <a:t>move compute to external options</a:t>
            </a:r>
          </a:p>
          <a:p>
            <a:pPr lvl="1"/>
            <a:r>
              <a:rPr lang="en-US" dirty="0"/>
              <a:t>Azure Functions &amp; Logic Apps</a:t>
            </a:r>
          </a:p>
          <a:p>
            <a:pPr lvl="1"/>
            <a:r>
              <a:rPr lang="en-US" dirty="0"/>
              <a:t>Databricks / SQL Server</a:t>
            </a:r>
          </a:p>
          <a:p>
            <a:endParaRPr lang="en-US" dirty="0"/>
          </a:p>
          <a:p>
            <a:r>
              <a:rPr lang="en-US" dirty="0"/>
              <a:t>running ADF yourself on a self-hosted IR might be cheaper</a:t>
            </a:r>
          </a:p>
          <a:p>
            <a:r>
              <a:rPr lang="en-US" dirty="0"/>
              <a:t>Fabric is about 8% more expensive</a:t>
            </a:r>
          </a:p>
          <a:p>
            <a:endParaRPr lang="en-US" dirty="0"/>
          </a:p>
          <a:p>
            <a:r>
              <a:rPr lang="en-US" dirty="0"/>
              <a:t>if you get ADF to be really cheap, you’re the most expensive part now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608050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A66A9FB-463B-9E25-ED20-D36959E12F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4543" y="439583"/>
            <a:ext cx="7352475" cy="3301144"/>
          </a:xfrm>
        </p:spPr>
        <p:txBody>
          <a:bodyPr>
            <a:normAutofit/>
          </a:bodyPr>
          <a:lstStyle/>
          <a:p>
            <a:r>
              <a:rPr lang="en-US" sz="8000" dirty="0"/>
              <a:t> </a:t>
            </a:r>
            <a:r>
              <a:rPr lang="en-US" sz="16600" dirty="0"/>
              <a:t>thank</a:t>
            </a:r>
            <a:endParaRPr lang="nl-BE" sz="16600" dirty="0"/>
          </a:p>
        </p:txBody>
      </p:sp>
      <p:pic>
        <p:nvPicPr>
          <p:cNvPr id="3" name="Picture 2" descr="A qr code on a black background&#10;&#10;AI-generated content may be incorrect.">
            <a:extLst>
              <a:ext uri="{FF2B5EF4-FFF2-40B4-BE49-F238E27FC236}">
                <a16:creationId xmlns:a16="http://schemas.microsoft.com/office/drawing/2014/main" id="{5555B446-EC39-1480-29AA-74221F7136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9514" y="1716036"/>
            <a:ext cx="5527964" cy="5527964"/>
          </a:xfrm>
          <a:prstGeom prst="rect">
            <a:avLst/>
          </a:prstGeom>
        </p:spPr>
      </p:pic>
      <p:sp>
        <p:nvSpPr>
          <p:cNvPr id="7" name="Title 3">
            <a:extLst>
              <a:ext uri="{FF2B5EF4-FFF2-40B4-BE49-F238E27FC236}">
                <a16:creationId xmlns:a16="http://schemas.microsoft.com/office/drawing/2014/main" id="{AC095C73-446D-8EC1-E4FC-B3CA2DB63DD4}"/>
              </a:ext>
            </a:extLst>
          </p:cNvPr>
          <p:cNvSpPr txBox="1">
            <a:spLocks/>
          </p:cNvSpPr>
          <p:nvPr/>
        </p:nvSpPr>
        <p:spPr>
          <a:xfrm>
            <a:off x="812468" y="1813069"/>
            <a:ext cx="7352475" cy="330114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lang="en-GB" sz="6000" b="1" i="0" kern="1200">
                <a:solidFill>
                  <a:schemeClr val="bg1"/>
                </a:solidFill>
                <a:latin typeface="IBM Plex Sans" panose="020B0503050203000203" pitchFamily="34" charset="77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16600" dirty="0"/>
              <a:t>you</a:t>
            </a:r>
            <a:endParaRPr lang="nl-BE" sz="16600" dirty="0"/>
          </a:p>
        </p:txBody>
      </p:sp>
    </p:spTree>
    <p:extLst>
      <p:ext uri="{BB962C8B-B14F-4D97-AF65-F5344CB8AC3E}">
        <p14:creationId xmlns:p14="http://schemas.microsoft.com/office/powerpoint/2010/main" val="860859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8AAD0C2A-109D-F08B-F87B-F2A66F31F60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What is ADF?</a:t>
            </a:r>
            <a:endParaRPr lang="en-BE" dirty="0"/>
          </a:p>
        </p:txBody>
      </p:sp>
      <p:sp>
        <p:nvSpPr>
          <p:cNvPr id="16" name="Subtitle 15">
            <a:extLst>
              <a:ext uri="{FF2B5EF4-FFF2-40B4-BE49-F238E27FC236}">
                <a16:creationId xmlns:a16="http://schemas.microsoft.com/office/drawing/2014/main" id="{E0D67705-DD3F-1399-3974-A6DE5A3EFAB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6703520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CF70E06-AAE2-628F-9399-F7EEA466B9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5998"/>
            <a:ext cx="10515600" cy="2826004"/>
          </a:xfrm>
        </p:spPr>
        <p:txBody>
          <a:bodyPr/>
          <a:lstStyle/>
          <a:p>
            <a:pPr marL="0" indent="0">
              <a:buNone/>
            </a:pPr>
            <a:r>
              <a:rPr lang="en-US" sz="3200" b="0" i="1" dirty="0">
                <a:solidFill>
                  <a:srgbClr val="6F6F6F"/>
                </a:solidFill>
                <a:effectLst/>
                <a:latin typeface="Helvetica Neue"/>
              </a:rPr>
              <a:t>A fully managed, </a:t>
            </a:r>
            <a:r>
              <a:rPr lang="en-US" sz="3600" b="1" i="1" dirty="0">
                <a:solidFill>
                  <a:srgbClr val="6F6F6F"/>
                </a:solidFill>
                <a:effectLst/>
                <a:latin typeface="Helvetica Neue"/>
              </a:rPr>
              <a:t>serverless data integration</a:t>
            </a:r>
            <a:r>
              <a:rPr lang="en-US" sz="3200" b="1" i="1" dirty="0">
                <a:solidFill>
                  <a:srgbClr val="6F6F6F"/>
                </a:solidFill>
                <a:effectLst/>
                <a:latin typeface="Helvetica Neue"/>
              </a:rPr>
              <a:t> </a:t>
            </a:r>
            <a:r>
              <a:rPr lang="en-US" sz="3200" b="0" i="1" dirty="0">
                <a:solidFill>
                  <a:srgbClr val="6F6F6F"/>
                </a:solidFill>
                <a:effectLst/>
                <a:latin typeface="Helvetica Neue"/>
              </a:rPr>
              <a:t>service. </a:t>
            </a:r>
            <a:r>
              <a:rPr lang="en-US" sz="3600" b="1" i="1" dirty="0">
                <a:solidFill>
                  <a:srgbClr val="6F6F6F"/>
                </a:solidFill>
                <a:effectLst/>
                <a:latin typeface="Helvetica Neue"/>
              </a:rPr>
              <a:t>Visually</a:t>
            </a:r>
            <a:r>
              <a:rPr lang="en-US" sz="3200" b="0" i="1" dirty="0">
                <a:solidFill>
                  <a:srgbClr val="6F6F6F"/>
                </a:solidFill>
                <a:effectLst/>
                <a:latin typeface="Helvetica Neue"/>
              </a:rPr>
              <a:t> integrate data sources with more than 90 </a:t>
            </a:r>
            <a:r>
              <a:rPr lang="en-US" sz="3600" b="1" i="1" dirty="0">
                <a:solidFill>
                  <a:srgbClr val="6F6F6F"/>
                </a:solidFill>
                <a:effectLst/>
                <a:latin typeface="Helvetica Neue"/>
              </a:rPr>
              <a:t>built-in connectors</a:t>
            </a:r>
            <a:r>
              <a:rPr lang="en-US" sz="3200" b="0" i="1" dirty="0">
                <a:solidFill>
                  <a:srgbClr val="6F6F6F"/>
                </a:solidFill>
                <a:effectLst/>
                <a:latin typeface="Helvetica Neue"/>
              </a:rPr>
              <a:t> at no added cost. Easily construct </a:t>
            </a:r>
            <a:r>
              <a:rPr lang="en-US" sz="3600" b="1" i="1" dirty="0">
                <a:solidFill>
                  <a:srgbClr val="6F6F6F"/>
                </a:solidFill>
                <a:effectLst/>
                <a:latin typeface="Helvetica Neue"/>
              </a:rPr>
              <a:t>ETL and ELT</a:t>
            </a:r>
            <a:r>
              <a:rPr lang="en-US" sz="3200" b="0" i="1" dirty="0">
                <a:solidFill>
                  <a:srgbClr val="6F6F6F"/>
                </a:solidFill>
                <a:effectLst/>
                <a:latin typeface="Helvetica Neue"/>
              </a:rPr>
              <a:t> processes code-free in an intuitive environment or write your own code.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099760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D5B99F1-6468-140F-881C-84DBB74D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Basically a cloud ELT orchestrator</a:t>
            </a:r>
            <a:endParaRPr lang="en-BE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D21935A-579F-9B45-C06C-10844E827F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069" y="1620201"/>
            <a:ext cx="10861861" cy="4491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6019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7644A2-4C8F-D5AE-CF34-ED14E08EB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about ETL?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7A4340-E265-43D1-266A-AFC0762D79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are transformation options in ADF</a:t>
            </a:r>
          </a:p>
          <a:p>
            <a:pPr lvl="1"/>
            <a:r>
              <a:rPr lang="en-US" dirty="0"/>
              <a:t>Which we can ignore </a:t>
            </a:r>
            <a:r>
              <a:rPr lang="en-US" dirty="0">
                <a:sym typeface="Wingdings" panose="05000000000000000000" pitchFamily="2" charset="2"/>
              </a:rPr>
              <a:t></a:t>
            </a:r>
          </a:p>
          <a:p>
            <a:pPr lvl="1"/>
            <a:endParaRPr lang="en-US" dirty="0">
              <a:sym typeface="Wingdings" panose="05000000000000000000" pitchFamily="2" charset="2"/>
            </a:endParaRPr>
          </a:p>
          <a:p>
            <a:pPr lvl="1"/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Data flows (aka mapping data flow)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Visual layer on top of Spark runtime</a:t>
            </a:r>
          </a:p>
          <a:p>
            <a:pPr lvl="1"/>
            <a:endParaRPr lang="en-US" dirty="0">
              <a:sym typeface="Wingdings" panose="05000000000000000000" pitchFamily="2" charset="2"/>
            </a:endParaRPr>
          </a:p>
          <a:p>
            <a:pPr lvl="1"/>
            <a:endParaRPr lang="en-US" dirty="0">
              <a:sym typeface="Wingdings" panose="05000000000000000000" pitchFamily="2" charset="2"/>
            </a:endParaRPr>
          </a:p>
          <a:p>
            <a:pPr lvl="1"/>
            <a:endParaRPr lang="en-US" dirty="0">
              <a:sym typeface="Wingdings" panose="05000000000000000000" pitchFamily="2" charset="2"/>
            </a:endParaRPr>
          </a:p>
          <a:p>
            <a:pPr lvl="1"/>
            <a:endParaRPr lang="en-US" dirty="0">
              <a:sym typeface="Wingdings" panose="05000000000000000000" pitchFamily="2" charset="2"/>
            </a:endParaRPr>
          </a:p>
          <a:p>
            <a:pPr lvl="1"/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Power Query (aka wrangling data flow)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Like Power BI/Fabric dataflows</a:t>
            </a:r>
          </a:p>
          <a:p>
            <a:pPr lvl="1"/>
            <a:endParaRPr lang="en-US" dirty="0">
              <a:sym typeface="Wingdings" panose="05000000000000000000" pitchFamily="2" charset="2"/>
            </a:endParaRPr>
          </a:p>
          <a:p>
            <a:endParaRPr lang="en-B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BAA86B-28E0-DE01-9F34-4F1DD084C1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9880" y="1457011"/>
            <a:ext cx="2773920" cy="24157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C37B3C3-FAEF-A29D-16CD-3A2871AD77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6984" y="3816987"/>
            <a:ext cx="9656816" cy="12356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51E3031-3A4C-DD2B-ABEE-B372C8AAD8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4118" y="4001330"/>
            <a:ext cx="4799682" cy="2410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19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11EC0D-4C0A-98CC-FBF9-E881D0167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 types of activity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E4C9BF-0454-1164-5630-981A45B93C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Data Movement </a:t>
            </a:r>
            <a:r>
              <a:rPr lang="en-US" dirty="0"/>
              <a:t>activities</a:t>
            </a:r>
          </a:p>
          <a:p>
            <a:pPr lvl="1"/>
            <a:r>
              <a:rPr lang="en-US" dirty="0"/>
              <a:t>Basically the Copy Data activity</a:t>
            </a:r>
          </a:p>
          <a:p>
            <a:pPr lvl="1"/>
            <a:r>
              <a:rPr lang="en-US" dirty="0"/>
              <a:t>Data is copied using Azure compute</a:t>
            </a:r>
          </a:p>
          <a:p>
            <a:endParaRPr lang="en-US" dirty="0"/>
          </a:p>
          <a:p>
            <a:r>
              <a:rPr lang="en-US" b="1" dirty="0"/>
              <a:t>External</a:t>
            </a:r>
            <a:r>
              <a:rPr lang="en-US" dirty="0"/>
              <a:t> (transformation) activities</a:t>
            </a:r>
          </a:p>
          <a:p>
            <a:pPr lvl="1"/>
            <a:r>
              <a:rPr lang="en-US" dirty="0"/>
              <a:t>Compute is not in ADF</a:t>
            </a:r>
          </a:p>
          <a:p>
            <a:pPr lvl="1"/>
            <a:r>
              <a:rPr lang="en-US" dirty="0"/>
              <a:t>E.g. stored procedure, Pig Script,</a:t>
            </a:r>
            <a:br>
              <a:rPr lang="en-US" dirty="0"/>
            </a:br>
            <a:r>
              <a:rPr lang="en-US" dirty="0"/>
              <a:t>Databricks Notebook, Azure Function …</a:t>
            </a:r>
          </a:p>
          <a:p>
            <a:pPr lvl="1"/>
            <a:endParaRPr lang="en-US" dirty="0"/>
          </a:p>
          <a:p>
            <a:r>
              <a:rPr lang="en-US" b="1" dirty="0"/>
              <a:t>Pipeline </a:t>
            </a:r>
            <a:r>
              <a:rPr lang="en-US" dirty="0"/>
              <a:t>(control flow) activities</a:t>
            </a:r>
          </a:p>
          <a:p>
            <a:pPr lvl="1"/>
            <a:r>
              <a:rPr lang="en-US" dirty="0"/>
              <a:t>Lightweight “internal” activities</a:t>
            </a:r>
          </a:p>
          <a:p>
            <a:pPr lvl="1"/>
            <a:r>
              <a:rPr lang="en-US" dirty="0"/>
              <a:t>E.g. Lookup, Set Variable, For Each, If condition …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B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579687-7E88-D57B-6391-E156C20F12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6264" y="1457011"/>
            <a:ext cx="1859441" cy="11735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5E8D3C1-FCA5-4DB4-F2A6-C84C6F6876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9441" y="3329968"/>
            <a:ext cx="5174255" cy="94077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A438347-DDDF-7256-0353-AC8B0C187D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12367" y="4706466"/>
            <a:ext cx="3811206" cy="1683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237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7274F7-CA08-62E5-1A40-C288CE7E71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86F2A078-1973-E0FF-7CF1-F8D5A297136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ADF vs SSIS</a:t>
            </a:r>
            <a:endParaRPr lang="en-BE" dirty="0"/>
          </a:p>
        </p:txBody>
      </p:sp>
      <p:sp>
        <p:nvSpPr>
          <p:cNvPr id="16" name="Subtitle 15">
            <a:extLst>
              <a:ext uri="{FF2B5EF4-FFF2-40B4-BE49-F238E27FC236}">
                <a16:creationId xmlns:a16="http://schemas.microsoft.com/office/drawing/2014/main" id="{321CD674-1742-184E-0497-79FCE261ADB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18593305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AE Template">
  <a:themeElements>
    <a:clrScheme name="AE">
      <a:dk1>
        <a:sysClr val="windowText" lastClr="000000"/>
      </a:dk1>
      <a:lt1>
        <a:sysClr val="window" lastClr="FFFFFF"/>
      </a:lt1>
      <a:dk2>
        <a:srgbClr val="7F7F7F"/>
      </a:dk2>
      <a:lt2>
        <a:srgbClr val="F2F2F2"/>
      </a:lt2>
      <a:accent1>
        <a:srgbClr val="FF8C00"/>
      </a:accent1>
      <a:accent2>
        <a:srgbClr val="FF4B28"/>
      </a:accent2>
      <a:accent3>
        <a:srgbClr val="FFBF09"/>
      </a:accent3>
      <a:accent4>
        <a:srgbClr val="D20046"/>
      </a:accent4>
      <a:accent5>
        <a:srgbClr val="71012E"/>
      </a:accent5>
      <a:accent6>
        <a:srgbClr val="000000"/>
      </a:accent6>
      <a:hlink>
        <a:srgbClr val="FF8C00"/>
      </a:hlink>
      <a:folHlink>
        <a:srgbClr val="FF4B28"/>
      </a:folHlink>
    </a:clrScheme>
    <a:fontScheme name="AE">
      <a:majorFont>
        <a:latin typeface="Century Gothic Bold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E_PPT_Template_Final" id="{8A8A7240-7B30-1E45-84D0-435844989B9B}" vid="{FD755898-5489-C44C-BEE6-2C280AB2DFBD}"/>
    </a:ext>
  </a:extLst>
</a:theme>
</file>

<file path=ppt/theme/theme2.xml><?xml version="1.0" encoding="utf-8"?>
<a:theme xmlns:a="http://schemas.openxmlformats.org/drawingml/2006/main" name="1_AE Template">
  <a:themeElements>
    <a:clrScheme name="AE">
      <a:dk1>
        <a:sysClr val="windowText" lastClr="000000"/>
      </a:dk1>
      <a:lt1>
        <a:sysClr val="window" lastClr="FFFFFF"/>
      </a:lt1>
      <a:dk2>
        <a:srgbClr val="7F7F7F"/>
      </a:dk2>
      <a:lt2>
        <a:srgbClr val="F2F2F2"/>
      </a:lt2>
      <a:accent1>
        <a:srgbClr val="FF8C00"/>
      </a:accent1>
      <a:accent2>
        <a:srgbClr val="FF4B28"/>
      </a:accent2>
      <a:accent3>
        <a:srgbClr val="FFBF09"/>
      </a:accent3>
      <a:accent4>
        <a:srgbClr val="D20046"/>
      </a:accent4>
      <a:accent5>
        <a:srgbClr val="71012E"/>
      </a:accent5>
      <a:accent6>
        <a:srgbClr val="000000"/>
      </a:accent6>
      <a:hlink>
        <a:srgbClr val="FF8C00"/>
      </a:hlink>
      <a:folHlink>
        <a:srgbClr val="FF4B28"/>
      </a:folHlink>
    </a:clrScheme>
    <a:fontScheme name="AE">
      <a:majorFont>
        <a:latin typeface="Century Gothic Bold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E_PPT_Template_Final" id="{8A8A7240-7B30-1E45-84D0-435844989B9B}" vid="{FD755898-5489-C44C-BEE6-2C280AB2DFBD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pass-summit-2022-speaker-template</Template>
  <TotalTime>10390</TotalTime>
  <Words>1017</Words>
  <Application>Microsoft Office PowerPoint</Application>
  <PresentationFormat>Widescreen</PresentationFormat>
  <Paragraphs>207</Paragraphs>
  <Slides>37</Slides>
  <Notes>12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8" baseType="lpstr">
      <vt:lpstr>Arial</vt:lpstr>
      <vt:lpstr>Calibri</vt:lpstr>
      <vt:lpstr>Century Gothic</vt:lpstr>
      <vt:lpstr>Century Gothic Bold</vt:lpstr>
      <vt:lpstr>Consolas</vt:lpstr>
      <vt:lpstr>Helvetica Neue</vt:lpstr>
      <vt:lpstr>IBM Plex Sans</vt:lpstr>
      <vt:lpstr>Wingdings</vt:lpstr>
      <vt:lpstr>AE Template</vt:lpstr>
      <vt:lpstr>1_AE Template</vt:lpstr>
      <vt:lpstr>think-cell Slide</vt:lpstr>
      <vt:lpstr>How I saved 80% on my Azure Data Factory Costs</vt:lpstr>
      <vt:lpstr>Contact</vt:lpstr>
      <vt:lpstr>Outline</vt:lpstr>
      <vt:lpstr>What is ADF?</vt:lpstr>
      <vt:lpstr>PowerPoint Presentation</vt:lpstr>
      <vt:lpstr>Basically a cloud ELT orchestrator</vt:lpstr>
      <vt:lpstr>What about ETL?</vt:lpstr>
      <vt:lpstr>Three types of activity</vt:lpstr>
      <vt:lpstr>ADF vs SSIS</vt:lpstr>
      <vt:lpstr>pipeline = control flow</vt:lpstr>
      <vt:lpstr>activities = control flow tasks</vt:lpstr>
      <vt:lpstr>precedence constraints?</vt:lpstr>
      <vt:lpstr>copy data activity = data flow with only source and destination</vt:lpstr>
      <vt:lpstr>linked service = connection manager</vt:lpstr>
      <vt:lpstr>data set</vt:lpstr>
      <vt:lpstr>integration runtimes</vt:lpstr>
      <vt:lpstr>SSIS vs ADF</vt:lpstr>
      <vt:lpstr>SSIS vs ADF</vt:lpstr>
      <vt:lpstr>How to save on costs</vt:lpstr>
      <vt:lpstr>costs in ADF</vt:lpstr>
      <vt:lpstr>important to remember</vt:lpstr>
      <vt:lpstr>that’s 2 minutes right there</vt:lpstr>
      <vt:lpstr>example</vt:lpstr>
      <vt:lpstr>example</vt:lpstr>
      <vt:lpstr>50% cost saving with one single config</vt:lpstr>
      <vt:lpstr>minimize number of activities</vt:lpstr>
      <vt:lpstr>move compute to somewhere else</vt:lpstr>
      <vt:lpstr>Azure Functions</vt:lpstr>
      <vt:lpstr>PowerPoint Presentation</vt:lpstr>
      <vt:lpstr>Dataflows?</vt:lpstr>
      <vt:lpstr>Get insights in costs</vt:lpstr>
      <vt:lpstr>What about Fabric?</vt:lpstr>
      <vt:lpstr>Fabric uses CU consumption</vt:lpstr>
      <vt:lpstr>ADF vs Fabric</vt:lpstr>
      <vt:lpstr>  conclusion</vt:lpstr>
      <vt:lpstr>conclusion</vt:lpstr>
      <vt:lpstr> thank</vt:lpstr>
    </vt:vector>
  </TitlesOfParts>
  <Company>AE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Migrate Your SSIS Skills to Azure Data Factory</dc:title>
  <dc:creator>Koen Verbeeck</dc:creator>
  <cp:lastModifiedBy>Koen Verbeeck</cp:lastModifiedBy>
  <cp:revision>25</cp:revision>
  <dcterms:created xsi:type="dcterms:W3CDTF">2022-08-23T10:53:58Z</dcterms:created>
  <dcterms:modified xsi:type="dcterms:W3CDTF">2025-12-05T07:48:09Z</dcterms:modified>
</cp:coreProperties>
</file>